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3"/>
  </p:notesMasterIdLst>
  <p:handoutMasterIdLst>
    <p:handoutMasterId r:id="rId14"/>
  </p:handoutMasterIdLst>
  <p:sldIdLst>
    <p:sldId id="435" r:id="rId2"/>
    <p:sldId id="436" r:id="rId3"/>
    <p:sldId id="259" r:id="rId4"/>
    <p:sldId id="438" r:id="rId5"/>
    <p:sldId id="439" r:id="rId6"/>
    <p:sldId id="440" r:id="rId7"/>
    <p:sldId id="441" r:id="rId8"/>
    <p:sldId id="442" r:id="rId9"/>
    <p:sldId id="437" r:id="rId10"/>
    <p:sldId id="260" r:id="rId11"/>
    <p:sldId id="261" r:id="rId12"/>
  </p:sldIdLst>
  <p:sldSz cx="12192000" cy="6858000"/>
  <p:notesSz cx="6808788" cy="9940925"/>
  <p:custDataLst>
    <p:tags r:id="rId1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TV" id="{E72C90D0-8816-4D08-900F-23A59DDAA662}">
          <p14:sldIdLst>
            <p14:sldId id="435"/>
            <p14:sldId id="436"/>
          </p14:sldIdLst>
        </p14:section>
        <p14:section name="Quick Guide" id="{0291F893-070F-4B10-9BB8-817EB398C14C}">
          <p14:sldIdLst>
            <p14:sldId id="259"/>
            <p14:sldId id="438"/>
            <p14:sldId id="439"/>
            <p14:sldId id="440"/>
            <p14:sldId id="441"/>
            <p14:sldId id="442"/>
            <p14:sldId id="437"/>
            <p14:sldId id="260"/>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nita Dzheyn - Explain GmbH" initials="CD-EG" lastIdx="2" clrIdx="0">
    <p:extLst>
      <p:ext uri="{19B8F6BF-5375-455C-9EA6-DF929625EA0E}">
        <p15:presenceInfo xmlns:p15="http://schemas.microsoft.com/office/powerpoint/2012/main" userId="S-1-12-1-812650106-1081690322-2559059890-10806356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92947" autoAdjust="0"/>
  </p:normalViewPr>
  <p:slideViewPr>
    <p:cSldViewPr>
      <p:cViewPr varScale="1">
        <p:scale>
          <a:sx n="109" d="100"/>
          <a:sy n="109" d="100"/>
        </p:scale>
        <p:origin x="498"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33" d="100"/>
        <a:sy n="33" d="100"/>
      </p:scale>
      <p:origin x="0" y="0"/>
    </p:cViewPr>
  </p:sorterViewPr>
  <p:notesViewPr>
    <p:cSldViewPr showGuides="1">
      <p:cViewPr>
        <p:scale>
          <a:sx n="66" d="100"/>
          <a:sy n="66" d="100"/>
        </p:scale>
        <p:origin x="4224" y="3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Kopfzeilenplatzhalter 1">
            <a:extLst>
              <a:ext uri="{FF2B5EF4-FFF2-40B4-BE49-F238E27FC236}">
                <a16:creationId xmlns:a16="http://schemas.microsoft.com/office/drawing/2014/main" xmlns="" id="{0579DFF7-3631-4A20-A376-40AF4C0A21C7}"/>
              </a:ext>
            </a:extLst>
          </p:cNvPr>
          <p:cNvSpPr>
            <a:spLocks noGrp="1"/>
          </p:cNvSpPr>
          <p:nvPr>
            <p:ph type="hdr" sz="quarter"/>
          </p:nvPr>
        </p:nvSpPr>
        <p:spPr>
          <a:xfrm>
            <a:off x="918438" y="292564"/>
            <a:ext cx="4286156" cy="498773"/>
          </a:xfrm>
          <a:prstGeom prst="rect">
            <a:avLst/>
          </a:prstGeom>
        </p:spPr>
        <p:txBody>
          <a:bodyPr vert="horz" lIns="0" tIns="0" rIns="0" bIns="0" rtlCol="0" anchor="b"/>
          <a:lstStyle>
            <a:lvl1pPr algn="l">
              <a:defRPr sz="1200"/>
            </a:lvl1pPr>
          </a:lstStyle>
          <a:p>
            <a:endParaRPr lang="en-US" dirty="0"/>
          </a:p>
        </p:txBody>
      </p:sp>
      <p:sp>
        <p:nvSpPr>
          <p:cNvPr id="10" name="Datumsplatzhalter 2">
            <a:extLst>
              <a:ext uri="{FF2B5EF4-FFF2-40B4-BE49-F238E27FC236}">
                <a16:creationId xmlns:a16="http://schemas.microsoft.com/office/drawing/2014/main" xmlns="" id="{B9777666-52DB-4427-82A7-4E1E58E83611}"/>
              </a:ext>
            </a:extLst>
          </p:cNvPr>
          <p:cNvSpPr>
            <a:spLocks noGrp="1"/>
          </p:cNvSpPr>
          <p:nvPr>
            <p:ph type="dt" idx="1"/>
          </p:nvPr>
        </p:nvSpPr>
        <p:spPr>
          <a:xfrm>
            <a:off x="5204594" y="292564"/>
            <a:ext cx="1035870" cy="498773"/>
          </a:xfrm>
          <a:prstGeom prst="rect">
            <a:avLst/>
          </a:prstGeom>
        </p:spPr>
        <p:txBody>
          <a:bodyPr vert="horz" lIns="0" tIns="0" rIns="0" bIns="0" rtlCol="0" anchor="b"/>
          <a:lstStyle>
            <a:lvl1pPr algn="r">
              <a:defRPr sz="1200"/>
            </a:lvl1pPr>
          </a:lstStyle>
          <a:p>
            <a:fld id="{0AFAA383-8FD2-46C3-8679-952D7F8DC149}" type="datetimeFigureOut">
              <a:rPr lang="en-US" smtClean="0"/>
              <a:t>10/26/2018</a:t>
            </a:fld>
            <a:endParaRPr lang="en-US" dirty="0"/>
          </a:p>
        </p:txBody>
      </p:sp>
      <p:sp>
        <p:nvSpPr>
          <p:cNvPr id="11" name="Fußzeilenplatzhalter 5">
            <a:extLst>
              <a:ext uri="{FF2B5EF4-FFF2-40B4-BE49-F238E27FC236}">
                <a16:creationId xmlns:a16="http://schemas.microsoft.com/office/drawing/2014/main" xmlns="" id="{430E4D3B-6A2B-46C5-ABDC-14CE3D8503F7}"/>
              </a:ext>
            </a:extLst>
          </p:cNvPr>
          <p:cNvSpPr>
            <a:spLocks noGrp="1"/>
          </p:cNvSpPr>
          <p:nvPr>
            <p:ph type="ftr" sz="quarter" idx="2"/>
          </p:nvPr>
        </p:nvSpPr>
        <p:spPr>
          <a:xfrm>
            <a:off x="918438" y="9048443"/>
            <a:ext cx="4286156" cy="498772"/>
          </a:xfrm>
          <a:prstGeom prst="rect">
            <a:avLst/>
          </a:prstGeom>
        </p:spPr>
        <p:txBody>
          <a:bodyPr vert="horz" lIns="0" tIns="0" rIns="0" bIns="0" rtlCol="0" anchor="b"/>
          <a:lstStyle>
            <a:lvl1pPr algn="l">
              <a:defRPr sz="1200"/>
            </a:lvl1pPr>
          </a:lstStyle>
          <a:p>
            <a:endParaRPr lang="en-US" dirty="0"/>
          </a:p>
        </p:txBody>
      </p:sp>
      <p:sp>
        <p:nvSpPr>
          <p:cNvPr id="12" name="Foliennummernplatzhalter 6">
            <a:extLst>
              <a:ext uri="{FF2B5EF4-FFF2-40B4-BE49-F238E27FC236}">
                <a16:creationId xmlns:a16="http://schemas.microsoft.com/office/drawing/2014/main" xmlns="" id="{ED582E85-B7B2-4938-90E7-7E842896EDB5}"/>
              </a:ext>
            </a:extLst>
          </p:cNvPr>
          <p:cNvSpPr>
            <a:spLocks noGrp="1"/>
          </p:cNvSpPr>
          <p:nvPr>
            <p:ph type="sldNum" sz="quarter" idx="3"/>
          </p:nvPr>
        </p:nvSpPr>
        <p:spPr>
          <a:xfrm>
            <a:off x="5204594" y="9048443"/>
            <a:ext cx="1035870" cy="498772"/>
          </a:xfrm>
          <a:prstGeom prst="rect">
            <a:avLst/>
          </a:prstGeom>
        </p:spPr>
        <p:txBody>
          <a:bodyPr vert="horz" lIns="0" tIns="0" rIns="0" bIns="0" rtlCol="0" anchor="b"/>
          <a:lstStyle>
            <a:lvl1pPr algn="r">
              <a:defRPr sz="1200"/>
            </a:lvl1pPr>
          </a:lstStyle>
          <a:p>
            <a:fld id="{342466C2-FC73-4442-A870-106635516140}" type="slidenum">
              <a:rPr lang="en-US" smtClean="0"/>
              <a:t>‹#›</a:t>
            </a:fld>
            <a:endParaRPr lang="en-US"/>
          </a:p>
        </p:txBody>
      </p:sp>
    </p:spTree>
    <p:extLst>
      <p:ext uri="{BB962C8B-B14F-4D97-AF65-F5344CB8AC3E}">
        <p14:creationId xmlns:p14="http://schemas.microsoft.com/office/powerpoint/2010/main" val="12609128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gray">
          <a:xfrm>
            <a:off x="918438" y="292564"/>
            <a:ext cx="4286156" cy="498773"/>
          </a:xfrm>
          <a:prstGeom prst="rect">
            <a:avLst/>
          </a:prstGeom>
        </p:spPr>
        <p:txBody>
          <a:bodyPr vert="horz" lIns="0" tIns="0" rIns="0" bIns="0" rtlCol="0" anchor="b"/>
          <a:lstStyle>
            <a:lvl1pPr algn="l">
              <a:defRPr sz="1200"/>
            </a:lvl1pPr>
          </a:lstStyle>
          <a:p>
            <a:endParaRPr lang="en-US" dirty="0"/>
          </a:p>
        </p:txBody>
      </p:sp>
      <p:sp>
        <p:nvSpPr>
          <p:cNvPr id="3" name="Datumsplatzhalter 2"/>
          <p:cNvSpPr>
            <a:spLocks noGrp="1"/>
          </p:cNvSpPr>
          <p:nvPr>
            <p:ph type="dt" idx="1"/>
          </p:nvPr>
        </p:nvSpPr>
        <p:spPr bwMode="gray">
          <a:xfrm>
            <a:off x="5204594" y="292564"/>
            <a:ext cx="1035870" cy="498773"/>
          </a:xfrm>
          <a:prstGeom prst="rect">
            <a:avLst/>
          </a:prstGeom>
        </p:spPr>
        <p:txBody>
          <a:bodyPr vert="horz" lIns="0" tIns="0" rIns="0" bIns="0" rtlCol="0" anchor="b"/>
          <a:lstStyle>
            <a:lvl1pPr algn="r">
              <a:defRPr sz="1200"/>
            </a:lvl1pPr>
          </a:lstStyle>
          <a:p>
            <a:fld id="{0AFAA383-8FD2-46C3-8679-952D7F8DC149}" type="datetimeFigureOut">
              <a:rPr lang="en-US" smtClean="0"/>
              <a:t>10/26/2018</a:t>
            </a:fld>
            <a:endParaRPr lang="en-US" dirty="0"/>
          </a:p>
        </p:txBody>
      </p:sp>
      <p:sp>
        <p:nvSpPr>
          <p:cNvPr id="4" name="Folienbildplatzhalter 3"/>
          <p:cNvSpPr>
            <a:spLocks noGrp="1" noRot="1" noChangeAspect="1"/>
          </p:cNvSpPr>
          <p:nvPr>
            <p:ph type="sldImg" idx="2"/>
          </p:nvPr>
        </p:nvSpPr>
        <p:spPr bwMode="gray">
          <a:xfrm>
            <a:off x="918439" y="892482"/>
            <a:ext cx="5344378" cy="3007369"/>
          </a:xfrm>
          <a:prstGeom prst="rect">
            <a:avLst/>
          </a:prstGeom>
          <a:noFill/>
          <a:ln w="12700">
            <a:solidFill>
              <a:prstClr val="black"/>
            </a:solidFill>
          </a:ln>
        </p:spPr>
        <p:txBody>
          <a:bodyPr vert="horz" lIns="91440" tIns="45720" rIns="91440" bIns="45720" rtlCol="0" anchor="ctr"/>
          <a:lstStyle/>
          <a:p>
            <a:endParaRPr lang="en-US"/>
          </a:p>
        </p:txBody>
      </p:sp>
      <p:sp>
        <p:nvSpPr>
          <p:cNvPr id="6" name="Fußzeilenplatzhalter 5"/>
          <p:cNvSpPr>
            <a:spLocks noGrp="1"/>
          </p:cNvSpPr>
          <p:nvPr>
            <p:ph type="ftr" sz="quarter" idx="4"/>
          </p:nvPr>
        </p:nvSpPr>
        <p:spPr bwMode="gray">
          <a:xfrm>
            <a:off x="918438" y="9048443"/>
            <a:ext cx="4286156" cy="498772"/>
          </a:xfrm>
          <a:prstGeom prst="rect">
            <a:avLst/>
          </a:prstGeom>
        </p:spPr>
        <p:txBody>
          <a:bodyPr vert="horz" lIns="0" tIns="0" rIns="0" bIns="0" rtlCol="0" anchor="b"/>
          <a:lstStyle>
            <a:lvl1pPr algn="l">
              <a:defRPr sz="1200"/>
            </a:lvl1pPr>
          </a:lstStyle>
          <a:p>
            <a:endParaRPr lang="en-US" dirty="0"/>
          </a:p>
        </p:txBody>
      </p:sp>
      <p:sp>
        <p:nvSpPr>
          <p:cNvPr id="7" name="Foliennummernplatzhalter 6"/>
          <p:cNvSpPr>
            <a:spLocks noGrp="1"/>
          </p:cNvSpPr>
          <p:nvPr>
            <p:ph type="sldNum" sz="quarter" idx="5"/>
          </p:nvPr>
        </p:nvSpPr>
        <p:spPr bwMode="gray">
          <a:xfrm>
            <a:off x="5204594" y="9048443"/>
            <a:ext cx="1035870" cy="498772"/>
          </a:xfrm>
          <a:prstGeom prst="rect">
            <a:avLst/>
          </a:prstGeom>
        </p:spPr>
        <p:txBody>
          <a:bodyPr vert="horz" lIns="0" tIns="0" rIns="0" bIns="0" rtlCol="0" anchor="b"/>
          <a:lstStyle>
            <a:lvl1pPr algn="r">
              <a:defRPr sz="1200"/>
            </a:lvl1pPr>
          </a:lstStyle>
          <a:p>
            <a:fld id="{342466C2-FC73-4442-A870-106635516140}" type="slidenum">
              <a:rPr lang="en-US" smtClean="0"/>
              <a:t>‹#›</a:t>
            </a:fld>
            <a:endParaRPr lang="en-US"/>
          </a:p>
        </p:txBody>
      </p:sp>
      <p:sp>
        <p:nvSpPr>
          <p:cNvPr id="14" name="Notizenplatzhalter 13">
            <a:extLst>
              <a:ext uri="{FF2B5EF4-FFF2-40B4-BE49-F238E27FC236}">
                <a16:creationId xmlns:a16="http://schemas.microsoft.com/office/drawing/2014/main" xmlns="" id="{F2FFA117-8276-4381-B544-858F08D0BB25}"/>
              </a:ext>
            </a:extLst>
          </p:cNvPr>
          <p:cNvSpPr>
            <a:spLocks noGrp="1"/>
          </p:cNvSpPr>
          <p:nvPr>
            <p:ph type="body" sz="quarter" idx="3"/>
          </p:nvPr>
        </p:nvSpPr>
        <p:spPr bwMode="gray">
          <a:xfrm>
            <a:off x="911224" y="3933825"/>
            <a:ext cx="5329239" cy="5114618"/>
          </a:xfrm>
          <a:prstGeom prst="rect">
            <a:avLst/>
          </a:prstGeom>
        </p:spPr>
        <p:txBody>
          <a:bodyPr vert="horz" lIns="0" tIns="288000" rIns="0" bIns="0" rtlCol="0"/>
          <a:lstStyle/>
          <a:p>
            <a:pPr lvl="0"/>
            <a:r>
              <a:rPr lang="en-US" dirty="0" err="1"/>
              <a:t>Erste</a:t>
            </a:r>
            <a:r>
              <a:rPr lang="en-US" dirty="0"/>
              <a:t> </a:t>
            </a:r>
            <a:r>
              <a:rPr lang="en-US" dirty="0" err="1"/>
              <a:t>Ebene</a:t>
            </a:r>
            <a:endParaRPr lang="en-US" dirty="0"/>
          </a:p>
          <a:p>
            <a:pPr lvl="1"/>
            <a:r>
              <a:rPr lang="en-US" dirty="0" err="1"/>
              <a:t>Zweite</a:t>
            </a:r>
            <a:r>
              <a:rPr lang="en-US" dirty="0"/>
              <a:t> </a:t>
            </a:r>
            <a:r>
              <a:rPr lang="en-US" dirty="0" err="1"/>
              <a:t>Ebebe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a:p>
            <a:pPr lvl="5"/>
            <a:r>
              <a:rPr lang="en-US" dirty="0" err="1"/>
              <a:t>Sechte</a:t>
            </a:r>
            <a:r>
              <a:rPr lang="en-US" dirty="0"/>
              <a:t> </a:t>
            </a:r>
            <a:r>
              <a:rPr lang="en-US" dirty="0" err="1"/>
              <a:t>Ebene</a:t>
            </a:r>
            <a:endParaRPr lang="en-US" dirty="0"/>
          </a:p>
          <a:p>
            <a:pPr lvl="6"/>
            <a:r>
              <a:rPr lang="en-US" dirty="0" err="1"/>
              <a:t>Siebte</a:t>
            </a:r>
            <a:r>
              <a:rPr lang="en-US" dirty="0"/>
              <a:t> </a:t>
            </a:r>
            <a:r>
              <a:rPr lang="en-US" dirty="0" err="1"/>
              <a:t>Ebene</a:t>
            </a:r>
            <a:endParaRPr lang="en-US" dirty="0"/>
          </a:p>
          <a:p>
            <a:pPr lvl="7"/>
            <a:r>
              <a:rPr lang="en-US" dirty="0" err="1"/>
              <a:t>Achte</a:t>
            </a:r>
            <a:r>
              <a:rPr lang="en-US" dirty="0"/>
              <a:t> </a:t>
            </a:r>
            <a:r>
              <a:rPr lang="en-US" dirty="0" err="1"/>
              <a:t>Ebene</a:t>
            </a:r>
            <a:endParaRPr lang="en-US" dirty="0"/>
          </a:p>
          <a:p>
            <a:pPr lvl="8"/>
            <a:r>
              <a:rPr lang="en-US" dirty="0" err="1"/>
              <a:t>Neunte</a:t>
            </a:r>
            <a:r>
              <a:rPr lang="en-US" dirty="0"/>
              <a:t> </a:t>
            </a:r>
            <a:r>
              <a:rPr lang="en-US" dirty="0" err="1"/>
              <a:t>Ebene</a:t>
            </a:r>
            <a:endParaRPr lang="en-US" dirty="0"/>
          </a:p>
        </p:txBody>
      </p:sp>
    </p:spTree>
    <p:extLst>
      <p:ext uri="{BB962C8B-B14F-4D97-AF65-F5344CB8AC3E}">
        <p14:creationId xmlns:p14="http://schemas.microsoft.com/office/powerpoint/2010/main" val="1182565196"/>
      </p:ext>
    </p:extLst>
  </p:cSld>
  <p:clrMap bg1="lt1" tx1="dk1" bg2="lt2" tx2="dk2" accent1="accent1" accent2="accent2" accent3="accent3" accent4="accent4" accent5="accent5" accent6="accent6" hlink="hlink" folHlink="folHlink"/>
  <p:notesStyle>
    <a:lvl1pPr marL="0" indent="0" algn="l" defTabSz="914377" rtl="0" eaLnBrk="1" latinLnBrk="0" hangingPunct="1">
      <a:lnSpc>
        <a:spcPct val="110000"/>
      </a:lnSpc>
      <a:spcBef>
        <a:spcPts val="400"/>
      </a:spcBef>
      <a:spcAft>
        <a:spcPts val="400"/>
      </a:spcAft>
      <a:defRPr sz="1200" kern="1200">
        <a:solidFill>
          <a:schemeClr val="tx1"/>
        </a:solidFill>
        <a:latin typeface="+mn-lt"/>
        <a:ea typeface="+mn-ea"/>
        <a:cs typeface="+mn-cs"/>
      </a:defRPr>
    </a:lvl1pPr>
    <a:lvl2pPr marL="0" indent="0" algn="l" defTabSz="914377" rtl="0" eaLnBrk="1" latinLnBrk="0" hangingPunct="1">
      <a:lnSpc>
        <a:spcPct val="110000"/>
      </a:lnSpc>
      <a:spcBef>
        <a:spcPts val="400"/>
      </a:spcBef>
      <a:spcAft>
        <a:spcPts val="400"/>
      </a:spcAft>
      <a:defRPr sz="1600" kern="1200">
        <a:solidFill>
          <a:schemeClr val="tx1"/>
        </a:solidFill>
        <a:latin typeface="+mn-lt"/>
        <a:ea typeface="+mn-ea"/>
        <a:cs typeface="+mn-cs"/>
      </a:defRPr>
    </a:lvl2pPr>
    <a:lvl3pPr marL="252000" indent="-252000" algn="l" defTabSz="914377" rtl="0" eaLnBrk="1" latinLnBrk="0" hangingPunct="1">
      <a:lnSpc>
        <a:spcPct val="110000"/>
      </a:lnSpc>
      <a:spcBef>
        <a:spcPts val="400"/>
      </a:spcBef>
      <a:spcAft>
        <a:spcPts val="400"/>
      </a:spcAft>
      <a:buClr>
        <a:schemeClr val="bg2"/>
      </a:buClr>
      <a:buFont typeface="Wingdings 3" panose="05040102010807070707" pitchFamily="18" charset="2"/>
      <a:buChar char="´"/>
      <a:defRPr sz="1200" kern="1200">
        <a:solidFill>
          <a:schemeClr val="tx1"/>
        </a:solidFill>
        <a:latin typeface="+mn-lt"/>
        <a:ea typeface="+mn-ea"/>
        <a:cs typeface="+mn-cs"/>
      </a:defRPr>
    </a:lvl3pPr>
    <a:lvl4pPr marL="504000" indent="-252000" algn="l" defTabSz="914377" rtl="0" eaLnBrk="1" latinLnBrk="0" hangingPunct="1">
      <a:lnSpc>
        <a:spcPct val="110000"/>
      </a:lnSpc>
      <a:spcBef>
        <a:spcPts val="400"/>
      </a:spcBef>
      <a:spcAft>
        <a:spcPts val="400"/>
      </a:spcAft>
      <a:buClr>
        <a:schemeClr val="bg2"/>
      </a:buClr>
      <a:buFont typeface="Symbol" panose="05050102010706020507" pitchFamily="18" charset="2"/>
      <a:buChar char="-"/>
      <a:defRPr sz="1200" kern="1200">
        <a:solidFill>
          <a:schemeClr val="tx1"/>
        </a:solidFill>
        <a:latin typeface="+mn-lt"/>
        <a:ea typeface="+mn-ea"/>
        <a:cs typeface="+mn-cs"/>
      </a:defRPr>
    </a:lvl4pPr>
    <a:lvl5pPr marL="252000" indent="-252000" algn="l" defTabSz="914377" rtl="0" eaLnBrk="1" latinLnBrk="0" hangingPunct="1">
      <a:lnSpc>
        <a:spcPct val="110000"/>
      </a:lnSpc>
      <a:spcBef>
        <a:spcPts val="400"/>
      </a:spcBef>
      <a:spcAft>
        <a:spcPts val="400"/>
      </a:spcAft>
      <a:buClr>
        <a:schemeClr val="bg2"/>
      </a:buClr>
      <a:buFont typeface="+mj-lt"/>
      <a:buAutoNum type="arabicPeriod"/>
      <a:defRPr sz="1200" kern="1200">
        <a:solidFill>
          <a:schemeClr val="tx1"/>
        </a:solidFill>
        <a:latin typeface="+mn-lt"/>
        <a:ea typeface="+mn-ea"/>
        <a:cs typeface="+mn-cs"/>
      </a:defRPr>
    </a:lvl5pPr>
    <a:lvl6pPr marL="504000" indent="-252000" algn="l" defTabSz="914377" rtl="0" eaLnBrk="1" latinLnBrk="0" hangingPunct="1">
      <a:spcAft>
        <a:spcPts val="400"/>
      </a:spcAft>
      <a:buClr>
        <a:schemeClr val="bg2"/>
      </a:buClr>
      <a:buFont typeface="+mj-lt"/>
      <a:buAutoNum type="alphaLcPeriod"/>
      <a:defRPr sz="1200" kern="1200">
        <a:solidFill>
          <a:schemeClr val="tx1"/>
        </a:solidFill>
        <a:latin typeface="+mn-lt"/>
        <a:ea typeface="+mn-ea"/>
        <a:cs typeface="+mn-cs"/>
      </a:defRPr>
    </a:lvl6pPr>
    <a:lvl7pPr marL="0" indent="0" algn="l" defTabSz="914377" rtl="0" eaLnBrk="1" latinLnBrk="0" hangingPunct="1">
      <a:lnSpc>
        <a:spcPct val="110000"/>
      </a:lnSpc>
      <a:spcBef>
        <a:spcPts val="400"/>
      </a:spcBef>
      <a:spcAft>
        <a:spcPts val="400"/>
      </a:spcAft>
      <a:buClr>
        <a:schemeClr val="bg2"/>
      </a:buClr>
      <a:buFont typeface="+mj-lt"/>
      <a:buNone/>
      <a:defRPr sz="1800" kern="1200">
        <a:solidFill>
          <a:schemeClr val="tx1"/>
        </a:solidFill>
        <a:latin typeface="+mn-lt"/>
        <a:ea typeface="+mn-ea"/>
        <a:cs typeface="+mn-cs"/>
      </a:defRPr>
    </a:lvl7pPr>
    <a:lvl8pPr marL="0" indent="0" algn="l" defTabSz="914377" rtl="0" eaLnBrk="1" latinLnBrk="0" hangingPunct="1">
      <a:lnSpc>
        <a:spcPct val="110000"/>
      </a:lnSpc>
      <a:spcBef>
        <a:spcPts val="400"/>
      </a:spcBef>
      <a:spcAft>
        <a:spcPts val="400"/>
      </a:spcAft>
      <a:defRPr sz="1800" kern="1200">
        <a:solidFill>
          <a:schemeClr val="bg2"/>
        </a:solidFill>
        <a:latin typeface="+mn-lt"/>
        <a:ea typeface="+mn-ea"/>
        <a:cs typeface="+mn-cs"/>
      </a:defRPr>
    </a:lvl8pPr>
    <a:lvl9pPr marL="0" indent="0" algn="l" defTabSz="914377" rtl="0" eaLnBrk="1" latinLnBrk="0" hangingPunct="1">
      <a:lnSpc>
        <a:spcPct val="110000"/>
      </a:lnSpc>
      <a:spcBef>
        <a:spcPts val="400"/>
      </a:spcBef>
      <a:spcAft>
        <a:spcPts val="400"/>
      </a:spcAft>
      <a:defRPr sz="700" kern="1200">
        <a:solidFill>
          <a:schemeClr val="tx1"/>
        </a:solidFill>
        <a:latin typeface="+mn-lt"/>
        <a:ea typeface="+mn-ea"/>
        <a:cs typeface="+mn-cs"/>
      </a:defRPr>
    </a:lvl9pPr>
  </p:notesStyle>
  <p:extLst mod="1">
    <p:ext uri="{620B2872-D7B9-4A21-9093-7833F8D536E1}">
      <p15:sldGuideLst xmlns:p15="http://schemas.microsoft.com/office/powerpoint/2012/main">
        <p15:guide id="1" pos="574" userDrawn="1">
          <p15:clr>
            <a:srgbClr val="F26B43"/>
          </p15:clr>
        </p15:guide>
        <p15:guide id="2" pos="3931" userDrawn="1">
          <p15:clr>
            <a:srgbClr val="F26B43"/>
          </p15:clr>
        </p15:guide>
        <p15:guide id="3" orient="horz" pos="247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1</a:t>
            </a:fld>
            <a:endParaRPr lang="en-US"/>
          </a:p>
        </p:txBody>
      </p:sp>
      <p:sp>
        <p:nvSpPr>
          <p:cNvPr id="6" name="Folienbildplatzhalter 5">
            <a:extLst>
              <a:ext uri="{FF2B5EF4-FFF2-40B4-BE49-F238E27FC236}">
                <a16:creationId xmlns:a16="http://schemas.microsoft.com/office/drawing/2014/main" xmlns="" id="{18CB2E22-728F-4DA9-A75C-F258BFEA8FC9}"/>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a16="http://schemas.microsoft.com/office/drawing/2014/main" xmlns="" id="{D16A106B-E0A1-43E0-A54B-30E2D075A323}"/>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007543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10</a:t>
            </a:fld>
            <a:endParaRPr lang="en-US"/>
          </a:p>
        </p:txBody>
      </p:sp>
      <p:sp>
        <p:nvSpPr>
          <p:cNvPr id="6" name="Folienbildplatzhalter 5">
            <a:extLst>
              <a:ext uri="{FF2B5EF4-FFF2-40B4-BE49-F238E27FC236}">
                <a16:creationId xmlns:a16="http://schemas.microsoft.com/office/drawing/2014/main" xmlns="" id="{B5C7EA58-4F6A-4487-B4B9-60EAE8885808}"/>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a16="http://schemas.microsoft.com/office/drawing/2014/main" xmlns="" id="{AE10FCD0-4B19-47EF-816E-8B1BFE5ED1B2}"/>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66098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11</a:t>
            </a:fld>
            <a:endParaRPr lang="en-US"/>
          </a:p>
        </p:txBody>
      </p:sp>
      <p:sp>
        <p:nvSpPr>
          <p:cNvPr id="6" name="Folienbildplatzhalter 5">
            <a:extLst>
              <a:ext uri="{FF2B5EF4-FFF2-40B4-BE49-F238E27FC236}">
                <a16:creationId xmlns:a16="http://schemas.microsoft.com/office/drawing/2014/main" xmlns="" id="{36767833-2107-437A-91A2-A720C1C6028F}"/>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a16="http://schemas.microsoft.com/office/drawing/2014/main" xmlns="" id="{12334DAD-AC2B-431F-AB26-D5684AFF540B}"/>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21075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2</a:t>
            </a:fld>
            <a:endParaRPr lang="en-US"/>
          </a:p>
        </p:txBody>
      </p:sp>
      <p:sp>
        <p:nvSpPr>
          <p:cNvPr id="6" name="Folienbildplatzhalter 5">
            <a:extLst>
              <a:ext uri="{FF2B5EF4-FFF2-40B4-BE49-F238E27FC236}">
                <a16:creationId xmlns:a16="http://schemas.microsoft.com/office/drawing/2014/main" xmlns="" id="{6DE94C92-CF99-484A-875F-E314300AB167}"/>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a16="http://schemas.microsoft.com/office/drawing/2014/main" xmlns="" id="{966502E8-1CA2-4E36-AE55-C6CBC3C795B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137740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892175"/>
            <a:ext cx="5346700" cy="300831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2466C2-FC73-4442-A870-106635516140}" type="slidenum">
              <a:rPr lang="en-US" smtClean="0"/>
              <a:t>3</a:t>
            </a:fld>
            <a:endParaRPr lang="en-US"/>
          </a:p>
        </p:txBody>
      </p:sp>
    </p:spTree>
    <p:extLst>
      <p:ext uri="{BB962C8B-B14F-4D97-AF65-F5344CB8AC3E}">
        <p14:creationId xmlns:p14="http://schemas.microsoft.com/office/powerpoint/2010/main" val="2253074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892175"/>
            <a:ext cx="5346700" cy="300831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2466C2-FC73-4442-A870-106635516140}" type="slidenum">
              <a:rPr lang="en-US" smtClean="0"/>
              <a:t>4</a:t>
            </a:fld>
            <a:endParaRPr lang="en-US"/>
          </a:p>
        </p:txBody>
      </p:sp>
    </p:spTree>
    <p:extLst>
      <p:ext uri="{BB962C8B-B14F-4D97-AF65-F5344CB8AC3E}">
        <p14:creationId xmlns:p14="http://schemas.microsoft.com/office/powerpoint/2010/main" val="60718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892175"/>
            <a:ext cx="5346700" cy="300831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2466C2-FC73-4442-A870-106635516140}" type="slidenum">
              <a:rPr lang="en-US" smtClean="0"/>
              <a:t>5</a:t>
            </a:fld>
            <a:endParaRPr lang="en-US"/>
          </a:p>
        </p:txBody>
      </p:sp>
    </p:spTree>
    <p:extLst>
      <p:ext uri="{BB962C8B-B14F-4D97-AF65-F5344CB8AC3E}">
        <p14:creationId xmlns:p14="http://schemas.microsoft.com/office/powerpoint/2010/main" val="3415072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6</a:t>
            </a:fld>
            <a:endParaRPr lang="en-US"/>
          </a:p>
        </p:txBody>
      </p:sp>
      <p:sp>
        <p:nvSpPr>
          <p:cNvPr id="6" name="Folienbildplatzhalter 5">
            <a:extLst>
              <a:ext uri="{FF2B5EF4-FFF2-40B4-BE49-F238E27FC236}">
                <a16:creationId xmlns:a16="http://schemas.microsoft.com/office/drawing/2014/main" xmlns="" id="{6DE94C92-CF99-484A-875F-E314300AB167}"/>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a16="http://schemas.microsoft.com/office/drawing/2014/main" xmlns="" id="{966502E8-1CA2-4E36-AE55-C6CBC3C795B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72336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7</a:t>
            </a:fld>
            <a:endParaRPr lang="en-US"/>
          </a:p>
        </p:txBody>
      </p:sp>
      <p:sp>
        <p:nvSpPr>
          <p:cNvPr id="6" name="Folienbildplatzhalter 5">
            <a:extLst>
              <a:ext uri="{FF2B5EF4-FFF2-40B4-BE49-F238E27FC236}">
                <a16:creationId xmlns:a16="http://schemas.microsoft.com/office/drawing/2014/main" xmlns="" id="{6DE94C92-CF99-484A-875F-E314300AB167}"/>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a16="http://schemas.microsoft.com/office/drawing/2014/main" xmlns="" id="{966502E8-1CA2-4E36-AE55-C6CBC3C795B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4193276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342466C2-FC73-4442-A870-106635516140}" type="slidenum">
              <a:rPr lang="en-US" smtClean="0"/>
              <a:pPr/>
              <a:t>8</a:t>
            </a:fld>
            <a:endParaRPr lang="en-US"/>
          </a:p>
        </p:txBody>
      </p:sp>
      <p:sp>
        <p:nvSpPr>
          <p:cNvPr id="6" name="Folienbildplatzhalter 5">
            <a:extLst>
              <a:ext uri="{FF2B5EF4-FFF2-40B4-BE49-F238E27FC236}">
                <a16:creationId xmlns:a16="http://schemas.microsoft.com/office/drawing/2014/main" xmlns="" id="{6DE94C92-CF99-484A-875F-E314300AB167}"/>
              </a:ext>
            </a:extLst>
          </p:cNvPr>
          <p:cNvSpPr>
            <a:spLocks noGrp="1" noRot="1" noChangeAspect="1"/>
          </p:cNvSpPr>
          <p:nvPr>
            <p:ph type="sldImg"/>
          </p:nvPr>
        </p:nvSpPr>
        <p:spPr>
          <a:xfrm>
            <a:off x="917575" y="892175"/>
            <a:ext cx="5346700" cy="3008313"/>
          </a:xfrm>
        </p:spPr>
      </p:sp>
      <p:sp>
        <p:nvSpPr>
          <p:cNvPr id="7" name="Notizenplatzhalter 6">
            <a:extLst>
              <a:ext uri="{FF2B5EF4-FFF2-40B4-BE49-F238E27FC236}">
                <a16:creationId xmlns:a16="http://schemas.microsoft.com/office/drawing/2014/main" xmlns="" id="{966502E8-1CA2-4E36-AE55-C6CBC3C795B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130164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17575" y="892175"/>
            <a:ext cx="5346700" cy="3008313"/>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42466C2-FC73-4442-A870-106635516140}" type="slidenum">
              <a:rPr lang="en-US" smtClean="0"/>
              <a:t>9</a:t>
            </a:fld>
            <a:endParaRPr lang="en-US"/>
          </a:p>
        </p:txBody>
      </p:sp>
    </p:spTree>
    <p:extLst>
      <p:ext uri="{BB962C8B-B14F-4D97-AF65-F5344CB8AC3E}">
        <p14:creationId xmlns:p14="http://schemas.microsoft.com/office/powerpoint/2010/main" val="2542346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xmlns="" id="{7D50F25E-8ECF-4BC4-97F2-75189A50F90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0" y="0"/>
            <a:ext cx="12192000" cy="6858000"/>
          </a:xfrm>
          <a:prstGeom prst="rect">
            <a:avLst/>
          </a:prstGeom>
        </p:spPr>
      </p:pic>
      <p:pic>
        <p:nvPicPr>
          <p:cNvPr id="15" name="PTV_INTRO_LOOP">
            <a:hlinkClick r:id="" action="ppaction://media"/>
            <a:extLst>
              <a:ext uri="{FF2B5EF4-FFF2-40B4-BE49-F238E27FC236}">
                <a16:creationId xmlns:a16="http://schemas.microsoft.com/office/drawing/2014/main" xmlns="" id="{21610BB8-F319-4FD2-8ABA-793D4E8302AE}"/>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bwMode="gray">
          <a:xfrm>
            <a:off x="0" y="0"/>
            <a:ext cx="12192000" cy="6858000"/>
          </a:xfrm>
          <a:prstGeom prst="rect">
            <a:avLst/>
          </a:prstGeom>
        </p:spPr>
      </p:pic>
      <p:pic>
        <p:nvPicPr>
          <p:cNvPr id="16" name="Grafik 15">
            <a:extLst>
              <a:ext uri="{FF2B5EF4-FFF2-40B4-BE49-F238E27FC236}">
                <a16:creationId xmlns:a16="http://schemas.microsoft.com/office/drawing/2014/main" xmlns="" id="{CDEC403C-DB65-4629-BC77-D9308672606A}"/>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l="17922" r="17922" b="35846"/>
          <a:stretch/>
        </p:blipFill>
        <p:spPr bwMode="gray">
          <a:xfrm>
            <a:off x="0" y="0"/>
            <a:ext cx="12192000" cy="6858000"/>
          </a:xfrm>
          <a:prstGeom prst="rect">
            <a:avLst/>
          </a:prstGeom>
        </p:spPr>
      </p:pic>
      <p:sp>
        <p:nvSpPr>
          <p:cNvPr id="2" name="Title 1"/>
          <p:cNvSpPr>
            <a:spLocks noGrp="1"/>
          </p:cNvSpPr>
          <p:nvPr>
            <p:ph type="ctrTitle" hasCustomPrompt="1"/>
          </p:nvPr>
        </p:nvSpPr>
        <p:spPr bwMode="gray">
          <a:xfrm>
            <a:off x="3143250" y="2067432"/>
            <a:ext cx="5905500" cy="785503"/>
          </a:xfrm>
        </p:spPr>
        <p:txBody>
          <a:bodyPr wrap="none" anchor="b"/>
          <a:lstStyle>
            <a:lvl1pPr algn="ctr">
              <a:defRPr sz="2800"/>
            </a:lvl1pPr>
            <a:lvl2pPr algn="ctr">
              <a:defRPr>
                <a:latin typeface="+mj-lt"/>
              </a:defRPr>
            </a:lvl2pPr>
            <a:lvl3pPr algn="ctr">
              <a:defRPr/>
            </a:lvl3pPr>
            <a:lvl4pPr algn="ctr">
              <a:defRPr>
                <a:latin typeface="+mj-lt"/>
              </a:defRPr>
            </a:lvl4pPr>
            <a:lvl5pPr algn="ctr">
              <a:defRPr/>
            </a:lvl5pPr>
            <a:lvl6pPr algn="ctr">
              <a:defRPr/>
            </a:lvl6pPr>
            <a:lvl7pPr algn="ctr">
              <a:defRPr/>
            </a:lvl7pPr>
            <a:lvl8pPr algn="ctr">
              <a:defRPr/>
            </a:lvl8pPr>
            <a:lvl9pPr algn="ctr">
              <a:defRPr/>
            </a:lvl9pPr>
          </a:lstStyle>
          <a:p>
            <a:pPr lvl="0"/>
            <a:r>
              <a:rPr lang="en-US" noProof="0" dirty="0"/>
              <a:t>Title</a:t>
            </a:r>
          </a:p>
        </p:txBody>
      </p:sp>
      <p:sp>
        <p:nvSpPr>
          <p:cNvPr id="3" name="Subtitle 2"/>
          <p:cNvSpPr>
            <a:spLocks noGrp="1"/>
          </p:cNvSpPr>
          <p:nvPr>
            <p:ph type="subTitle" idx="1" hasCustomPrompt="1"/>
          </p:nvPr>
        </p:nvSpPr>
        <p:spPr bwMode="gray">
          <a:xfrm>
            <a:off x="3143250" y="2852935"/>
            <a:ext cx="5905500" cy="1007865"/>
          </a:xfrm>
        </p:spPr>
        <p:txBody>
          <a:bodyPr tIns="288000"/>
          <a:lstStyle>
            <a:lvl1pPr marL="0" indent="0" algn="ctr">
              <a:spcBef>
                <a:spcPts val="300"/>
              </a:spcBef>
              <a:spcAft>
                <a:spcPts val="300"/>
              </a:spcAft>
              <a:buNone/>
              <a:defRPr sz="1600"/>
            </a:lvl1pPr>
            <a:lvl2pPr marL="0" indent="0" algn="ctr">
              <a:buNone/>
              <a:defRPr sz="1600"/>
            </a:lvl2pPr>
            <a:lvl3pPr marL="0" indent="0" algn="ctr">
              <a:buNone/>
              <a:defRPr sz="1600"/>
            </a:lvl3pPr>
            <a:lvl4pPr marL="0" indent="0" algn="ctr">
              <a:buNone/>
              <a:defRPr sz="1600"/>
            </a:lvl4pPr>
            <a:lvl5pPr marL="0" indent="0" algn="ctr">
              <a:buNone/>
              <a:tabLst/>
              <a:defRPr sz="1600"/>
            </a:lvl5pPr>
            <a:lvl6pPr marL="0" indent="0" algn="ctr">
              <a:buNone/>
              <a:defRPr sz="1600"/>
            </a:lvl6pPr>
            <a:lvl7pPr marL="0" indent="0" algn="ctr">
              <a:buNone/>
              <a:defRPr sz="1600"/>
            </a:lvl7pPr>
            <a:lvl8pPr marL="0" indent="0" algn="ctr">
              <a:buNone/>
              <a:defRPr sz="1600">
                <a:solidFill>
                  <a:schemeClr val="tx1"/>
                </a:solidFill>
              </a:defRPr>
            </a:lvl8pPr>
            <a:lvl9pPr marL="0" indent="0" algn="ctr">
              <a:buNone/>
              <a:defRPr sz="1600"/>
            </a:lvl9pPr>
          </a:lstStyle>
          <a:p>
            <a:pPr lvl="0"/>
            <a:r>
              <a:rPr lang="en-US" noProof="0" dirty="0"/>
              <a:t>Speaker Name</a:t>
            </a:r>
          </a:p>
        </p:txBody>
      </p:sp>
      <p:grpSp>
        <p:nvGrpSpPr>
          <p:cNvPr id="20" name="Gruppieren 19">
            <a:extLst>
              <a:ext uri="{FF2B5EF4-FFF2-40B4-BE49-F238E27FC236}">
                <a16:creationId xmlns:a16="http://schemas.microsoft.com/office/drawing/2014/main" xmlns="" id="{82B59825-7A90-4E74-BC6B-73AC126E0DCC}"/>
              </a:ext>
            </a:extLst>
          </p:cNvPr>
          <p:cNvGrpSpPr/>
          <p:nvPr userDrawn="1"/>
        </p:nvGrpSpPr>
        <p:grpSpPr bwMode="gray">
          <a:xfrm>
            <a:off x="5231067" y="1275956"/>
            <a:ext cx="1729866" cy="660431"/>
            <a:chOff x="10910717" y="6237312"/>
            <a:chExt cx="659777" cy="251891"/>
          </a:xfrm>
        </p:grpSpPr>
        <p:grpSp>
          <p:nvGrpSpPr>
            <p:cNvPr id="21" name="Gruppieren 20">
              <a:extLst>
                <a:ext uri="{FF2B5EF4-FFF2-40B4-BE49-F238E27FC236}">
                  <a16:creationId xmlns:a16="http://schemas.microsoft.com/office/drawing/2014/main" xmlns="" id="{257C1DF7-8297-44E3-BA9D-4ED2FB493B1D}"/>
                </a:ext>
              </a:extLst>
            </p:cNvPr>
            <p:cNvGrpSpPr/>
            <p:nvPr/>
          </p:nvGrpSpPr>
          <p:grpSpPr bwMode="gray">
            <a:xfrm>
              <a:off x="10910717" y="6237312"/>
              <a:ext cx="657286" cy="152567"/>
              <a:chOff x="3753394" y="2041103"/>
              <a:chExt cx="1634116" cy="379305"/>
            </a:xfrm>
          </p:grpSpPr>
          <p:sp>
            <p:nvSpPr>
              <p:cNvPr id="40" name="Freihandform: Form 39">
                <a:extLst>
                  <a:ext uri="{FF2B5EF4-FFF2-40B4-BE49-F238E27FC236}">
                    <a16:creationId xmlns:a16="http://schemas.microsoft.com/office/drawing/2014/main" xmlns="" id="{2F162C44-CE9E-46B0-B155-0133B54BD18F}"/>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a16="http://schemas.microsoft.com/office/drawing/2014/main" xmlns="" id="{05F02547-6D63-4B4A-9D24-EC1B8597ED8C}"/>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a16="http://schemas.microsoft.com/office/drawing/2014/main" xmlns="" id="{1493337C-119C-4888-8645-99F5DCF06FF6}"/>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43" name="Freihandform: Form 42">
                <a:extLst>
                  <a:ext uri="{FF2B5EF4-FFF2-40B4-BE49-F238E27FC236}">
                    <a16:creationId xmlns:a16="http://schemas.microsoft.com/office/drawing/2014/main" xmlns="" id="{495270AB-8E18-484D-A2D7-B87584D1EF9F}"/>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44" name="Freihandform: Form 43">
                <a:extLst>
                  <a:ext uri="{FF2B5EF4-FFF2-40B4-BE49-F238E27FC236}">
                    <a16:creationId xmlns:a16="http://schemas.microsoft.com/office/drawing/2014/main" xmlns="" id="{6AD3AE2C-1D95-42C9-89CB-13F675300069}"/>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45" name="Freihandform: Form 44">
                <a:extLst>
                  <a:ext uri="{FF2B5EF4-FFF2-40B4-BE49-F238E27FC236}">
                    <a16:creationId xmlns:a16="http://schemas.microsoft.com/office/drawing/2014/main" xmlns="" id="{7691EE4B-D835-41A7-B920-603A5B3EC4A2}"/>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46" name="Freihandform: Form 45">
                <a:extLst>
                  <a:ext uri="{FF2B5EF4-FFF2-40B4-BE49-F238E27FC236}">
                    <a16:creationId xmlns:a16="http://schemas.microsoft.com/office/drawing/2014/main" xmlns="" id="{2C18542D-17EC-455C-911A-1C1419661E01}"/>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7" name="Freihandform: Form 46">
                <a:extLst>
                  <a:ext uri="{FF2B5EF4-FFF2-40B4-BE49-F238E27FC236}">
                    <a16:creationId xmlns:a16="http://schemas.microsoft.com/office/drawing/2014/main" xmlns="" id="{8ED8A313-4FF0-45FE-A702-07187328F0FC}"/>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8" name="Freihandform: Form 47">
                <a:extLst>
                  <a:ext uri="{FF2B5EF4-FFF2-40B4-BE49-F238E27FC236}">
                    <a16:creationId xmlns:a16="http://schemas.microsoft.com/office/drawing/2014/main" xmlns="" id="{1031321A-AFBA-4110-87B6-172DC6AEC156}"/>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9" name="Freihandform: Form 48">
                <a:extLst>
                  <a:ext uri="{FF2B5EF4-FFF2-40B4-BE49-F238E27FC236}">
                    <a16:creationId xmlns:a16="http://schemas.microsoft.com/office/drawing/2014/main" xmlns="" id="{E918EBE4-5AB2-40FF-8CF0-C6B87553F1F0}"/>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22" name="Gruppieren 21">
              <a:extLst>
                <a:ext uri="{FF2B5EF4-FFF2-40B4-BE49-F238E27FC236}">
                  <a16:creationId xmlns:a16="http://schemas.microsoft.com/office/drawing/2014/main" xmlns="" id="{758AAAD8-984B-4C9F-B25B-FA30C8603142}"/>
                </a:ext>
              </a:extLst>
            </p:cNvPr>
            <p:cNvGrpSpPr/>
            <p:nvPr/>
          </p:nvGrpSpPr>
          <p:grpSpPr bwMode="gray">
            <a:xfrm>
              <a:off x="10910717" y="6433158"/>
              <a:ext cx="659777" cy="56045"/>
              <a:chOff x="3753394" y="2528007"/>
              <a:chExt cx="1640308" cy="139336"/>
            </a:xfrm>
            <a:solidFill>
              <a:schemeClr val="accent1"/>
            </a:solidFill>
          </p:grpSpPr>
          <p:sp>
            <p:nvSpPr>
              <p:cNvPr id="23" name="Freihandform: Form 22">
                <a:extLst>
                  <a:ext uri="{FF2B5EF4-FFF2-40B4-BE49-F238E27FC236}">
                    <a16:creationId xmlns:a16="http://schemas.microsoft.com/office/drawing/2014/main" xmlns="" id="{40C407D1-6A90-459C-92E2-F8494F7DACC4}"/>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xmlns="" id="{2DC31E58-5C6A-4B12-8512-33751FE01E08}"/>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xmlns="" id="{BE501D49-01CB-4D22-B1B6-65C56ED165E8}"/>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xmlns="" id="{FBBFB366-6907-485F-AE4C-237A52018BBB}"/>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xmlns="" id="{F890F72B-D000-4362-9273-98BAB31AE273}"/>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xmlns="" id="{0D3848DB-7082-4C54-AF5C-01B20705BE19}"/>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a16="http://schemas.microsoft.com/office/drawing/2014/main" xmlns="" id="{38279531-536D-4E0C-BDCA-B7A2517D5738}"/>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a16="http://schemas.microsoft.com/office/drawing/2014/main" xmlns="" id="{274C4133-7214-4DC9-BB74-C62FF936B5EA}"/>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a16="http://schemas.microsoft.com/office/drawing/2014/main" xmlns="" id="{085B5380-8A9E-4390-8D65-14F5E5D56E2C}"/>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a16="http://schemas.microsoft.com/office/drawing/2014/main" xmlns="" id="{0B56772E-E659-418B-B331-DA5500F2A475}"/>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33" name="Freihandform: Form 32">
                <a:extLst>
                  <a:ext uri="{FF2B5EF4-FFF2-40B4-BE49-F238E27FC236}">
                    <a16:creationId xmlns:a16="http://schemas.microsoft.com/office/drawing/2014/main" xmlns="" id="{673CD118-BB9C-419A-808B-FC9744D1825A}"/>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34" name="Freihandform: Form 33">
                <a:extLst>
                  <a:ext uri="{FF2B5EF4-FFF2-40B4-BE49-F238E27FC236}">
                    <a16:creationId xmlns:a16="http://schemas.microsoft.com/office/drawing/2014/main" xmlns="" id="{4EE99569-46DB-4378-95E2-450D2F3C273F}"/>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xmlns="" id="{6960E839-8831-46EA-A5E3-EECD3B5CCEC2}"/>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xmlns="" id="{E906C302-7328-46AF-9B6A-F72A958EE579}"/>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xmlns="" id="{327A10F5-0817-4BB8-833B-7C71E156A329}"/>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xmlns="" id="{BA2D2AB4-FFB9-4B26-A721-6E556002325F}"/>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9" name="Freihandform: Form 38">
                <a:extLst>
                  <a:ext uri="{FF2B5EF4-FFF2-40B4-BE49-F238E27FC236}">
                    <a16:creationId xmlns:a16="http://schemas.microsoft.com/office/drawing/2014/main" xmlns="" id="{EA1C5E88-70DF-46B4-BFF5-5E586215E3B9}"/>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
        <p:nvSpPr>
          <p:cNvPr id="4" name="Date Placeholder 3"/>
          <p:cNvSpPr>
            <a:spLocks noGrp="1"/>
          </p:cNvSpPr>
          <p:nvPr>
            <p:ph type="dt" sz="half" idx="10"/>
          </p:nvPr>
        </p:nvSpPr>
        <p:spPr bwMode="gray">
          <a:xfrm>
            <a:off x="10117545" y="6237313"/>
            <a:ext cx="1450568" cy="332191"/>
          </a:xfrm>
        </p:spPr>
        <p:txBody>
          <a:bodyPr/>
          <a:lstStyle>
            <a:lvl1pPr algn="r">
              <a:defRPr sz="1200">
                <a:solidFill>
                  <a:schemeClr val="tx1"/>
                </a:solidFill>
              </a:defRPr>
            </a:lvl1pPr>
          </a:lstStyle>
          <a:p>
            <a:fld id="{9A37209B-6763-487A-959F-573347B79DC9}" type="datetime1">
              <a:rPr lang="en-US" noProof="0" smtClean="0"/>
              <a:t>10/26/2018</a:t>
            </a:fld>
            <a:endParaRPr lang="en-US" noProof="0"/>
          </a:p>
        </p:txBody>
      </p:sp>
      <p:sp>
        <p:nvSpPr>
          <p:cNvPr id="5" name="Footer Placeholder 4"/>
          <p:cNvSpPr>
            <a:spLocks noGrp="1"/>
          </p:cNvSpPr>
          <p:nvPr>
            <p:ph type="ftr" sz="quarter" idx="11"/>
          </p:nvPr>
        </p:nvSpPr>
        <p:spPr bwMode="gray"/>
        <p:txBody>
          <a:bodyPr/>
          <a:lstStyle>
            <a:lvl1pPr>
              <a:defRPr>
                <a:noFill/>
              </a:defRPr>
            </a:lvl1p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lvl1pPr>
              <a:defRPr>
                <a:noFill/>
              </a:defRPr>
            </a:lvl1pPr>
          </a:lstStyle>
          <a:p>
            <a:fld id="{487D525E-1BC1-43AD-9496-0948D2608236}" type="slidenum">
              <a:rPr lang="en-US" noProof="0" smtClean="0"/>
              <a:pPr/>
              <a:t>‹#›</a:t>
            </a:fld>
            <a:endParaRPr lang="en-US" noProof="0"/>
          </a:p>
        </p:txBody>
      </p:sp>
      <p:pic>
        <p:nvPicPr>
          <p:cNvPr id="50" name="Band">
            <a:extLst>
              <a:ext uri="{FF2B5EF4-FFF2-40B4-BE49-F238E27FC236}">
                <a16:creationId xmlns:a16="http://schemas.microsoft.com/office/drawing/2014/main" xmlns="" id="{539D1544-577C-421C-B718-EBC18C39C337}"/>
              </a:ext>
            </a:extLst>
          </p:cNvPr>
          <p:cNvPicPr>
            <a:picLocks noChangeAspect="1"/>
          </p:cNvPicPr>
          <p:nvPr userDrawn="1"/>
        </p:nvPicPr>
        <p:blipFill rotWithShape="1">
          <a:blip r:embed="rId7"/>
          <a:srcRect l="1165" r="1165" b="37136"/>
          <a:stretch/>
        </p:blipFill>
        <p:spPr bwMode="gray">
          <a:xfrm>
            <a:off x="0" y="3982545"/>
            <a:ext cx="12192001" cy="2875455"/>
          </a:xfrm>
          <a:prstGeom prst="rect">
            <a:avLst/>
          </a:prstGeom>
        </p:spPr>
      </p:pic>
      <p:sp>
        <p:nvSpPr>
          <p:cNvPr id="8" name="Picture Placeholder 7">
            <a:extLst>
              <a:ext uri="{FF2B5EF4-FFF2-40B4-BE49-F238E27FC236}">
                <a16:creationId xmlns:a16="http://schemas.microsoft.com/office/drawing/2014/main" xmlns="" id="{30625C2A-B60F-4DA6-9D96-1C3E26582289}"/>
              </a:ext>
            </a:extLst>
          </p:cNvPr>
          <p:cNvSpPr>
            <a:spLocks noGrp="1"/>
          </p:cNvSpPr>
          <p:nvPr>
            <p:ph type="pic" sz="quarter" idx="13"/>
          </p:nvPr>
        </p:nvSpPr>
        <p:spPr bwMode="gray">
          <a:xfrm>
            <a:off x="5160000" y="3868444"/>
            <a:ext cx="1872000" cy="1872000"/>
          </a:xfrm>
          <a:prstGeom prst="ellipse">
            <a:avLst/>
          </a:prstGeom>
          <a:pattFill prst="ltUpDiag">
            <a:fgClr>
              <a:schemeClr val="accent3"/>
            </a:fgClr>
            <a:bgClr>
              <a:schemeClr val="bg1"/>
            </a:bgClr>
          </a:pattFill>
          <a:ln w="38100">
            <a:solidFill>
              <a:schemeClr val="tx1"/>
            </a:solidFill>
          </a:ln>
        </p:spPr>
        <p:txBody>
          <a:bodyPr vert="horz" lIns="0" tIns="684000" rIns="0" bIns="0" rtlCol="0" anchor="ctr">
            <a:noAutofit/>
          </a:bodyPr>
          <a:lstStyle>
            <a:lvl1pPr>
              <a:defRPr lang="en-US">
                <a:noFill/>
              </a:defRPr>
            </a:lvl1pPr>
          </a:lstStyle>
          <a:p>
            <a:pPr lvl="0" algn="ctr"/>
            <a:r>
              <a:rPr lang="it-IT"/>
              <a:t>Fare clic sull'icona per inserire un'immagine</a:t>
            </a:r>
            <a:endParaRPr lang="en-US" dirty="0"/>
          </a:p>
        </p:txBody>
      </p:sp>
    </p:spTree>
    <p:extLst>
      <p:ext uri="{BB962C8B-B14F-4D97-AF65-F5344CB8AC3E}">
        <p14:creationId xmlns:p14="http://schemas.microsoft.com/office/powerpoint/2010/main" val="132386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1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repeatCount="indefinite" fill="hold" display="0">
                  <p:stCondLst>
                    <p:cond delay="indefinite"/>
                  </p:stCondLst>
                </p:cTn>
                <p:tgtEl>
                  <p:spTgt spid="15"/>
                </p:tgtEl>
              </p:cMediaNode>
            </p:vide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xmlns=""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a16="http://schemas.microsoft.com/office/drawing/2014/main" xmlns="" id="{3AF8301D-A06D-4765-8161-918154F33F8F}"/>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2" name="Titel 1">
            <a:extLst>
              <a:ext uri="{FF2B5EF4-FFF2-40B4-BE49-F238E27FC236}">
                <a16:creationId xmlns:a16="http://schemas.microsoft.com/office/drawing/2014/main" xmlns=""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a16="http://schemas.microsoft.com/office/drawing/2014/main" xmlns="" id="{CE4ED859-DE0E-4BD5-9C7F-E7F9D8D422B2}"/>
              </a:ext>
            </a:extLst>
          </p:cNvPr>
          <p:cNvSpPr>
            <a:spLocks noGrp="1"/>
          </p:cNvSpPr>
          <p:nvPr>
            <p:ph type="dt" sz="half" idx="10"/>
          </p:nvPr>
        </p:nvSpPr>
        <p:spPr bwMode="gray"/>
        <p:txBody>
          <a:bodyPr/>
          <a:lstStyle/>
          <a:p>
            <a:fld id="{84C0C606-8550-43AE-884C-878C46B993A7}"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a16="http://schemas.microsoft.com/office/drawing/2014/main" xmlns="" id="{9460D03B-65CB-4B3E-A687-075FA08096DE}"/>
              </a:ext>
            </a:extLst>
          </p:cNvPr>
          <p:cNvSpPr>
            <a:spLocks noGrp="1"/>
          </p:cNvSpPr>
          <p:nvPr>
            <p:ph type="body" sz="quarter" idx="13"/>
          </p:nvPr>
        </p:nvSpPr>
        <p:spPr bwMode="gray">
          <a:xfrm>
            <a:off x="623887" y="1704975"/>
            <a:ext cx="5327651"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1" name="Textplatzhalter 7">
            <a:extLst>
              <a:ext uri="{FF2B5EF4-FFF2-40B4-BE49-F238E27FC236}">
                <a16:creationId xmlns:a16="http://schemas.microsoft.com/office/drawing/2014/main" xmlns="" id="{AC7455BB-3336-4B12-B79E-97C9E74D9F90}"/>
              </a:ext>
            </a:extLst>
          </p:cNvPr>
          <p:cNvSpPr>
            <a:spLocks noGrp="1"/>
          </p:cNvSpPr>
          <p:nvPr>
            <p:ph type="body" sz="quarter" idx="15"/>
          </p:nvPr>
        </p:nvSpPr>
        <p:spPr bwMode="gray">
          <a:xfrm>
            <a:off x="6240461" y="1704975"/>
            <a:ext cx="5327651"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grpSp>
        <p:nvGrpSpPr>
          <p:cNvPr id="12" name="Gruppieren 11">
            <a:extLst>
              <a:ext uri="{FF2B5EF4-FFF2-40B4-BE49-F238E27FC236}">
                <a16:creationId xmlns:a16="http://schemas.microsoft.com/office/drawing/2014/main" xmlns="" id="{2B7E013C-446B-480A-B613-70C309389448}"/>
              </a:ext>
            </a:extLst>
          </p:cNvPr>
          <p:cNvGrpSpPr/>
          <p:nvPr userDrawn="1"/>
        </p:nvGrpSpPr>
        <p:grpSpPr bwMode="gray">
          <a:xfrm>
            <a:off x="10690695" y="6237287"/>
            <a:ext cx="882180" cy="336800"/>
            <a:chOff x="10910717" y="6237312"/>
            <a:chExt cx="659777" cy="251891"/>
          </a:xfrm>
        </p:grpSpPr>
        <p:grpSp>
          <p:nvGrpSpPr>
            <p:cNvPr id="13" name="Gruppieren 12">
              <a:extLst>
                <a:ext uri="{FF2B5EF4-FFF2-40B4-BE49-F238E27FC236}">
                  <a16:creationId xmlns:a16="http://schemas.microsoft.com/office/drawing/2014/main" xmlns="" id="{2EACF987-F305-4F52-A074-A2456517CD77}"/>
                </a:ext>
              </a:extLst>
            </p:cNvPr>
            <p:cNvGrpSpPr/>
            <p:nvPr/>
          </p:nvGrpSpPr>
          <p:grpSpPr bwMode="gray">
            <a:xfrm>
              <a:off x="10910717" y="6237312"/>
              <a:ext cx="657286" cy="152567"/>
              <a:chOff x="3753394" y="2041103"/>
              <a:chExt cx="1634116" cy="379305"/>
            </a:xfrm>
          </p:grpSpPr>
          <p:sp>
            <p:nvSpPr>
              <p:cNvPr id="32" name="Freihandform: Form 31">
                <a:extLst>
                  <a:ext uri="{FF2B5EF4-FFF2-40B4-BE49-F238E27FC236}">
                    <a16:creationId xmlns:a16="http://schemas.microsoft.com/office/drawing/2014/main" xmlns="" id="{95B20C13-2EF0-4DBB-97D2-5AFE32D837FE}"/>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3" name="Freihandform: Form 32">
                <a:extLst>
                  <a:ext uri="{FF2B5EF4-FFF2-40B4-BE49-F238E27FC236}">
                    <a16:creationId xmlns:a16="http://schemas.microsoft.com/office/drawing/2014/main" xmlns="" id="{83639883-3501-4F72-9EB1-2745350922AF}"/>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a16="http://schemas.microsoft.com/office/drawing/2014/main" xmlns="" id="{6430D4F2-3553-4EA2-8EE0-7CEF1A3640FC}"/>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xmlns="" id="{9B38E29E-9219-40F2-AFC6-15B04D6C0BBC}"/>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xmlns="" id="{4F74ED00-94C9-4B56-8962-52C6DBE102DC}"/>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xmlns="" id="{B5F0DE37-A70F-4E83-86D8-F1F9F6CE226D}"/>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xmlns="" id="{A8ECC646-2589-486B-8E23-098572EAF8EF}"/>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a16="http://schemas.microsoft.com/office/drawing/2014/main" xmlns="" id="{E1F2548E-8F1F-450E-83AC-435B9E429151}"/>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a16="http://schemas.microsoft.com/office/drawing/2014/main" xmlns="" id="{D0B9BD09-AB4A-4FFB-9B6F-502B4DEED18D}"/>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a16="http://schemas.microsoft.com/office/drawing/2014/main" xmlns="" id="{4B701D3D-43F6-4522-801C-AD23F572BDA0}"/>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4" name="Gruppieren 13">
              <a:extLst>
                <a:ext uri="{FF2B5EF4-FFF2-40B4-BE49-F238E27FC236}">
                  <a16:creationId xmlns:a16="http://schemas.microsoft.com/office/drawing/2014/main" xmlns="" id="{B4D93281-2F1D-4DA6-92E2-44C290418A18}"/>
                </a:ext>
              </a:extLst>
            </p:cNvPr>
            <p:cNvGrpSpPr/>
            <p:nvPr/>
          </p:nvGrpSpPr>
          <p:grpSpPr bwMode="gray">
            <a:xfrm>
              <a:off x="10910717" y="6433158"/>
              <a:ext cx="659777" cy="56045"/>
              <a:chOff x="3753394" y="2528007"/>
              <a:chExt cx="1640308" cy="139336"/>
            </a:xfrm>
            <a:solidFill>
              <a:schemeClr val="accent1"/>
            </a:solidFill>
          </p:grpSpPr>
          <p:sp>
            <p:nvSpPr>
              <p:cNvPr id="15" name="Freihandform: Form 14">
                <a:extLst>
                  <a:ext uri="{FF2B5EF4-FFF2-40B4-BE49-F238E27FC236}">
                    <a16:creationId xmlns:a16="http://schemas.microsoft.com/office/drawing/2014/main" xmlns="" id="{1D97EB6C-F892-4BB9-BE41-1943875A1FF8}"/>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6" name="Freihandform: Form 15">
                <a:extLst>
                  <a:ext uri="{FF2B5EF4-FFF2-40B4-BE49-F238E27FC236}">
                    <a16:creationId xmlns:a16="http://schemas.microsoft.com/office/drawing/2014/main" xmlns="" id="{EBCD7568-F2A8-4B2D-8576-3C7B3536C97D}"/>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a16="http://schemas.microsoft.com/office/drawing/2014/main" xmlns="" id="{2EF48909-04B1-45FD-9BB3-519F4D89DC79}"/>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a16="http://schemas.microsoft.com/office/drawing/2014/main" xmlns="" id="{FF082472-DAD6-4226-9EE3-59BEC2CA66FF}"/>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a16="http://schemas.microsoft.com/office/drawing/2014/main" xmlns="" id="{A6037B0F-1BA7-4E51-AD0C-2C50B5E788B7}"/>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a16="http://schemas.microsoft.com/office/drawing/2014/main" xmlns="" id="{3ED8FB86-192F-4437-95E7-D6702BA12430}"/>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a16="http://schemas.microsoft.com/office/drawing/2014/main" xmlns="" id="{43FF316A-B43E-4FE9-BC97-6F406333C371}"/>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a16="http://schemas.microsoft.com/office/drawing/2014/main" xmlns="" id="{E644F035-CD01-4233-A253-779D0F76F2E3}"/>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a16="http://schemas.microsoft.com/office/drawing/2014/main" xmlns="" id="{38645FA6-ED0E-4DD7-8962-C6446D7DFAEB}"/>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xmlns="" id="{A858FA4A-FEDD-4F52-B842-AEED399AB919}"/>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xmlns="" id="{42CAD93A-9C3F-4553-843B-2B997391080F}"/>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xmlns="" id="{F1499D3C-6A30-4471-87E1-66F109BA88B0}"/>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xmlns="" id="{75B74E9E-D59A-4001-8E98-4C26857EAA69}"/>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xmlns="" id="{60270B49-0795-427D-8F24-45705A9469C5}"/>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a16="http://schemas.microsoft.com/office/drawing/2014/main" xmlns="" id="{BCC10437-94FC-45CA-8849-6335EB5E117C}"/>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a16="http://schemas.microsoft.com/office/drawing/2014/main" xmlns="" id="{A7411EA3-5D7C-4FB3-83AE-04B9DA20AE69}"/>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a16="http://schemas.microsoft.com/office/drawing/2014/main" xmlns="" id="{50243B58-174E-499A-9D16-CE8B799236BA}"/>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111969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xmlns=""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a16="http://schemas.microsoft.com/office/drawing/2014/main" xmlns="" id="{3AF8301D-A06D-4765-8161-918154F33F8F}"/>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2" name="Titel 1">
            <a:extLst>
              <a:ext uri="{FF2B5EF4-FFF2-40B4-BE49-F238E27FC236}">
                <a16:creationId xmlns:a16="http://schemas.microsoft.com/office/drawing/2014/main" xmlns=""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a16="http://schemas.microsoft.com/office/drawing/2014/main" xmlns="" id="{CE4ED859-DE0E-4BD5-9C7F-E7F9D8D422B2}"/>
              </a:ext>
            </a:extLst>
          </p:cNvPr>
          <p:cNvSpPr>
            <a:spLocks noGrp="1"/>
          </p:cNvSpPr>
          <p:nvPr>
            <p:ph type="dt" sz="half" idx="10"/>
          </p:nvPr>
        </p:nvSpPr>
        <p:spPr bwMode="gray"/>
        <p:txBody>
          <a:bodyPr/>
          <a:lstStyle/>
          <a:p>
            <a:fld id="{81D42333-D0C6-4A72-8463-1267CB12B3A0}"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a16="http://schemas.microsoft.com/office/drawing/2014/main" xmlns="" id="{9460D03B-65CB-4B3E-A687-075FA08096DE}"/>
              </a:ext>
            </a:extLst>
          </p:cNvPr>
          <p:cNvSpPr>
            <a:spLocks noGrp="1"/>
          </p:cNvSpPr>
          <p:nvPr>
            <p:ph type="body" sz="quarter" idx="13"/>
          </p:nvPr>
        </p:nvSpPr>
        <p:spPr bwMode="gray">
          <a:xfrm>
            <a:off x="623888" y="1704975"/>
            <a:ext cx="3455988"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1" name="Textplatzhalter 7">
            <a:extLst>
              <a:ext uri="{FF2B5EF4-FFF2-40B4-BE49-F238E27FC236}">
                <a16:creationId xmlns:a16="http://schemas.microsoft.com/office/drawing/2014/main" xmlns="" id="{AC7455BB-3336-4B12-B79E-97C9E74D9F90}"/>
              </a:ext>
            </a:extLst>
          </p:cNvPr>
          <p:cNvSpPr>
            <a:spLocks noGrp="1"/>
          </p:cNvSpPr>
          <p:nvPr>
            <p:ph type="body" sz="quarter" idx="15"/>
          </p:nvPr>
        </p:nvSpPr>
        <p:spPr bwMode="gray">
          <a:xfrm>
            <a:off x="4367214" y="1704975"/>
            <a:ext cx="3455988"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sp>
        <p:nvSpPr>
          <p:cNvPr id="12" name="Textplatzhalter 7">
            <a:extLst>
              <a:ext uri="{FF2B5EF4-FFF2-40B4-BE49-F238E27FC236}">
                <a16:creationId xmlns:a16="http://schemas.microsoft.com/office/drawing/2014/main" xmlns="" id="{FAA0ACC9-285A-400F-98BA-C798A2532897}"/>
              </a:ext>
            </a:extLst>
          </p:cNvPr>
          <p:cNvSpPr>
            <a:spLocks noGrp="1"/>
          </p:cNvSpPr>
          <p:nvPr>
            <p:ph type="body" sz="quarter" idx="16"/>
          </p:nvPr>
        </p:nvSpPr>
        <p:spPr bwMode="gray">
          <a:xfrm>
            <a:off x="8110540" y="1704975"/>
            <a:ext cx="3455988"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grpSp>
        <p:nvGrpSpPr>
          <p:cNvPr id="13" name="Gruppieren 12">
            <a:extLst>
              <a:ext uri="{FF2B5EF4-FFF2-40B4-BE49-F238E27FC236}">
                <a16:creationId xmlns:a16="http://schemas.microsoft.com/office/drawing/2014/main" xmlns="" id="{E35D6785-799B-47C4-B171-3220C59FEC70}"/>
              </a:ext>
            </a:extLst>
          </p:cNvPr>
          <p:cNvGrpSpPr/>
          <p:nvPr userDrawn="1"/>
        </p:nvGrpSpPr>
        <p:grpSpPr bwMode="gray">
          <a:xfrm>
            <a:off x="10690695" y="6237287"/>
            <a:ext cx="882180" cy="336800"/>
            <a:chOff x="10910717" y="6237312"/>
            <a:chExt cx="659777" cy="251891"/>
          </a:xfrm>
        </p:grpSpPr>
        <p:grpSp>
          <p:nvGrpSpPr>
            <p:cNvPr id="14" name="Gruppieren 13">
              <a:extLst>
                <a:ext uri="{FF2B5EF4-FFF2-40B4-BE49-F238E27FC236}">
                  <a16:creationId xmlns:a16="http://schemas.microsoft.com/office/drawing/2014/main" xmlns="" id="{41916E17-8174-4B6D-B958-AC678FC7325E}"/>
                </a:ext>
              </a:extLst>
            </p:cNvPr>
            <p:cNvGrpSpPr/>
            <p:nvPr/>
          </p:nvGrpSpPr>
          <p:grpSpPr bwMode="gray">
            <a:xfrm>
              <a:off x="10910717" y="6237312"/>
              <a:ext cx="657286" cy="152567"/>
              <a:chOff x="3753394" y="2041103"/>
              <a:chExt cx="1634116" cy="379305"/>
            </a:xfrm>
          </p:grpSpPr>
          <p:sp>
            <p:nvSpPr>
              <p:cNvPr id="33" name="Freihandform: Form 32">
                <a:extLst>
                  <a:ext uri="{FF2B5EF4-FFF2-40B4-BE49-F238E27FC236}">
                    <a16:creationId xmlns:a16="http://schemas.microsoft.com/office/drawing/2014/main" xmlns="" id="{83CC1EEF-DC8D-4267-958C-41361141051B}"/>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a16="http://schemas.microsoft.com/office/drawing/2014/main" xmlns="" id="{5EA0115D-854E-4EF5-8C93-D4651593F640}"/>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xmlns="" id="{7A684D97-0A8B-4825-B105-A0569138F749}"/>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xmlns="" id="{32AB07A8-A118-4809-8228-CE9C74013ABC}"/>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xmlns="" id="{AC622EF3-5EB6-4A48-91D5-F4999003BFE5}"/>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xmlns="" id="{7B24F41A-7BE8-49C0-90B3-6EE0BB8311C6}"/>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a16="http://schemas.microsoft.com/office/drawing/2014/main" xmlns="" id="{4A12A2A4-6196-497E-94C9-DD4A5B064055}"/>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a16="http://schemas.microsoft.com/office/drawing/2014/main" xmlns="" id="{4EAA7B6A-FE3A-4D6D-BEA6-A905B44ED930}"/>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a16="http://schemas.microsoft.com/office/drawing/2014/main" xmlns="" id="{DDE07818-9A85-428C-A0CA-865F0EDE806B}"/>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a16="http://schemas.microsoft.com/office/drawing/2014/main" xmlns="" id="{AD9FD02D-4257-4C42-A1DB-3456D430B40A}"/>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5" name="Gruppieren 14">
              <a:extLst>
                <a:ext uri="{FF2B5EF4-FFF2-40B4-BE49-F238E27FC236}">
                  <a16:creationId xmlns:a16="http://schemas.microsoft.com/office/drawing/2014/main" xmlns="" id="{184FBCE6-9328-4942-89D2-DD01331A015F}"/>
                </a:ext>
              </a:extLst>
            </p:cNvPr>
            <p:cNvGrpSpPr/>
            <p:nvPr/>
          </p:nvGrpSpPr>
          <p:grpSpPr bwMode="gray">
            <a:xfrm>
              <a:off x="10910717" y="6433158"/>
              <a:ext cx="659777" cy="56045"/>
              <a:chOff x="3753394" y="2528007"/>
              <a:chExt cx="1640308" cy="139336"/>
            </a:xfrm>
            <a:solidFill>
              <a:schemeClr val="accent1"/>
            </a:solidFill>
          </p:grpSpPr>
          <p:sp>
            <p:nvSpPr>
              <p:cNvPr id="16" name="Freihandform: Form 15">
                <a:extLst>
                  <a:ext uri="{FF2B5EF4-FFF2-40B4-BE49-F238E27FC236}">
                    <a16:creationId xmlns:a16="http://schemas.microsoft.com/office/drawing/2014/main" xmlns="" id="{7092A3D7-F1B7-4E86-8DD8-91678E9EA8C1}"/>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a16="http://schemas.microsoft.com/office/drawing/2014/main" xmlns="" id="{2C502B3D-EBF6-4ED3-980B-6708BACE4ED1}"/>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a16="http://schemas.microsoft.com/office/drawing/2014/main" xmlns="" id="{1750C5B5-B1DC-4BC4-BD2A-6D8226EE7F79}"/>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a16="http://schemas.microsoft.com/office/drawing/2014/main" xmlns="" id="{29CA45AA-1BF4-4ACB-9590-F06D34DAF381}"/>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a16="http://schemas.microsoft.com/office/drawing/2014/main" xmlns="" id="{48990726-0818-4718-B7B7-AA570D9DBC79}"/>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a16="http://schemas.microsoft.com/office/drawing/2014/main" xmlns="" id="{C371B2ED-068B-45C7-911C-7E1E6C38CCB4}"/>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a16="http://schemas.microsoft.com/office/drawing/2014/main" xmlns="" id="{FDADB839-27A2-4B56-BA0A-3EC5215BAB94}"/>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a16="http://schemas.microsoft.com/office/drawing/2014/main" xmlns="" id="{E83F24D0-9FF7-4641-8466-8D18DC1FB1F9}"/>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xmlns="" id="{5D5B34E3-EBFF-49C8-AE43-DF4E21382D55}"/>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xmlns="" id="{ED89F439-5D4C-4C3B-B4E0-6FA017C1E7AC}"/>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xmlns="" id="{4D3A57C6-C2E9-460C-A498-B7C24A97F288}"/>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xmlns="" id="{0CA9E4A5-9890-4792-97E0-635BE31FF5FB}"/>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xmlns="" id="{1420F88C-6D98-421E-96E1-877D8FAFF813}"/>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a16="http://schemas.microsoft.com/office/drawing/2014/main" xmlns="" id="{0BFFC3A8-BB25-4218-B314-DB6BCEB3A483}"/>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a16="http://schemas.microsoft.com/office/drawing/2014/main" xmlns="" id="{A74017D2-68B5-40FB-A7BC-27BEFE57D998}"/>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a16="http://schemas.microsoft.com/office/drawing/2014/main" xmlns="" id="{35994A5F-7438-4BA0-8597-A69BC4ABA966}"/>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a16="http://schemas.microsoft.com/office/drawing/2014/main" xmlns="" id="{ADB72273-EBC6-40DB-B467-CD5A41B117E5}"/>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284282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olo e  contenuto 4">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xmlns=""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a16="http://schemas.microsoft.com/office/drawing/2014/main" xmlns="" id="{3AF8301D-A06D-4765-8161-918154F33F8F}"/>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2" name="Titel 1">
            <a:extLst>
              <a:ext uri="{FF2B5EF4-FFF2-40B4-BE49-F238E27FC236}">
                <a16:creationId xmlns:a16="http://schemas.microsoft.com/office/drawing/2014/main" xmlns=""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a16="http://schemas.microsoft.com/office/drawing/2014/main" xmlns="" id="{CE4ED859-DE0E-4BD5-9C7F-E7F9D8D422B2}"/>
              </a:ext>
            </a:extLst>
          </p:cNvPr>
          <p:cNvSpPr>
            <a:spLocks noGrp="1"/>
          </p:cNvSpPr>
          <p:nvPr>
            <p:ph type="dt" sz="half" idx="10"/>
          </p:nvPr>
        </p:nvSpPr>
        <p:spPr bwMode="gray"/>
        <p:txBody>
          <a:bodyPr/>
          <a:lstStyle/>
          <a:p>
            <a:fld id="{416CA4A1-B96F-45F9-B955-C620FBFBC899}"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a16="http://schemas.microsoft.com/office/drawing/2014/main" xmlns="" id="{9460D03B-65CB-4B3E-A687-075FA08096DE}"/>
              </a:ext>
            </a:extLst>
          </p:cNvPr>
          <p:cNvSpPr>
            <a:spLocks noGrp="1"/>
          </p:cNvSpPr>
          <p:nvPr>
            <p:ph type="body" sz="quarter" idx="13"/>
          </p:nvPr>
        </p:nvSpPr>
        <p:spPr bwMode="gray">
          <a:xfrm>
            <a:off x="623888" y="1704975"/>
            <a:ext cx="2519362"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1" name="Textplatzhalter 7">
            <a:extLst>
              <a:ext uri="{FF2B5EF4-FFF2-40B4-BE49-F238E27FC236}">
                <a16:creationId xmlns:a16="http://schemas.microsoft.com/office/drawing/2014/main" xmlns="" id="{AC7455BB-3336-4B12-B79E-97C9E74D9F90}"/>
              </a:ext>
            </a:extLst>
          </p:cNvPr>
          <p:cNvSpPr>
            <a:spLocks noGrp="1"/>
          </p:cNvSpPr>
          <p:nvPr>
            <p:ph type="body" sz="quarter" idx="15"/>
          </p:nvPr>
        </p:nvSpPr>
        <p:spPr bwMode="gray">
          <a:xfrm>
            <a:off x="3432176" y="1704975"/>
            <a:ext cx="2519362"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2" name="Textplatzhalter 7">
            <a:extLst>
              <a:ext uri="{FF2B5EF4-FFF2-40B4-BE49-F238E27FC236}">
                <a16:creationId xmlns:a16="http://schemas.microsoft.com/office/drawing/2014/main" xmlns="" id="{FAA0ACC9-285A-400F-98BA-C798A2532897}"/>
              </a:ext>
            </a:extLst>
          </p:cNvPr>
          <p:cNvSpPr>
            <a:spLocks noGrp="1"/>
          </p:cNvSpPr>
          <p:nvPr>
            <p:ph type="body" sz="quarter" idx="16"/>
          </p:nvPr>
        </p:nvSpPr>
        <p:spPr bwMode="gray">
          <a:xfrm>
            <a:off x="6240463" y="1704975"/>
            <a:ext cx="2519363"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3" name="Textplatzhalter 7">
            <a:extLst>
              <a:ext uri="{FF2B5EF4-FFF2-40B4-BE49-F238E27FC236}">
                <a16:creationId xmlns:a16="http://schemas.microsoft.com/office/drawing/2014/main" xmlns="" id="{E4A77F48-48A8-4665-81C9-AD1BFB9A2B17}"/>
              </a:ext>
            </a:extLst>
          </p:cNvPr>
          <p:cNvSpPr>
            <a:spLocks noGrp="1"/>
          </p:cNvSpPr>
          <p:nvPr>
            <p:ph type="body" sz="quarter" idx="17"/>
          </p:nvPr>
        </p:nvSpPr>
        <p:spPr bwMode="gray">
          <a:xfrm>
            <a:off x="9048750" y="1704975"/>
            <a:ext cx="2519363"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grpSp>
        <p:nvGrpSpPr>
          <p:cNvPr id="14" name="Gruppieren 13">
            <a:extLst>
              <a:ext uri="{FF2B5EF4-FFF2-40B4-BE49-F238E27FC236}">
                <a16:creationId xmlns:a16="http://schemas.microsoft.com/office/drawing/2014/main" xmlns="" id="{58964CDE-F195-4711-995E-7692E30950B5}"/>
              </a:ext>
            </a:extLst>
          </p:cNvPr>
          <p:cNvGrpSpPr/>
          <p:nvPr userDrawn="1"/>
        </p:nvGrpSpPr>
        <p:grpSpPr bwMode="gray">
          <a:xfrm>
            <a:off x="10690695" y="6237287"/>
            <a:ext cx="882180" cy="336800"/>
            <a:chOff x="10910717" y="6237312"/>
            <a:chExt cx="659777" cy="251891"/>
          </a:xfrm>
        </p:grpSpPr>
        <p:grpSp>
          <p:nvGrpSpPr>
            <p:cNvPr id="15" name="Gruppieren 14">
              <a:extLst>
                <a:ext uri="{FF2B5EF4-FFF2-40B4-BE49-F238E27FC236}">
                  <a16:creationId xmlns:a16="http://schemas.microsoft.com/office/drawing/2014/main" xmlns="" id="{DC4C9996-D250-4C2C-9D7D-0767EFED15FA}"/>
                </a:ext>
              </a:extLst>
            </p:cNvPr>
            <p:cNvGrpSpPr/>
            <p:nvPr/>
          </p:nvGrpSpPr>
          <p:grpSpPr bwMode="gray">
            <a:xfrm>
              <a:off x="10910717" y="6237312"/>
              <a:ext cx="657286" cy="152567"/>
              <a:chOff x="3753394" y="2041103"/>
              <a:chExt cx="1634116" cy="379305"/>
            </a:xfrm>
          </p:grpSpPr>
          <p:sp>
            <p:nvSpPr>
              <p:cNvPr id="34" name="Freihandform: Form 33">
                <a:extLst>
                  <a:ext uri="{FF2B5EF4-FFF2-40B4-BE49-F238E27FC236}">
                    <a16:creationId xmlns:a16="http://schemas.microsoft.com/office/drawing/2014/main" xmlns="" id="{36103341-E97A-4067-896F-10D531F1F759}"/>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xmlns="" id="{B60143D3-4A67-4936-954D-BFB78FDC76F0}"/>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xmlns="" id="{5B417CE5-064D-4E94-AC93-16FA04A6BE6C}"/>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xmlns="" id="{2741D0EF-AB20-4DB4-896D-CF298A76BE02}"/>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xmlns="" id="{7598883C-0962-4FC5-B0E0-87F8B00434D6}"/>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a16="http://schemas.microsoft.com/office/drawing/2014/main" xmlns="" id="{28189F81-FBBA-4683-8D00-BF73D48FD42A}"/>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a16="http://schemas.microsoft.com/office/drawing/2014/main" xmlns="" id="{A6ABC5BE-ACA8-4BD2-8497-4A526AFF964E}"/>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a16="http://schemas.microsoft.com/office/drawing/2014/main" xmlns="" id="{1D750674-A3E5-4DA8-B0FB-BB2050492EC6}"/>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a16="http://schemas.microsoft.com/office/drawing/2014/main" xmlns="" id="{D201E9FC-99FB-4F4B-A9E3-FCE9D2A3F4C0}"/>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3" name="Freihandform: Form 42">
                <a:extLst>
                  <a:ext uri="{FF2B5EF4-FFF2-40B4-BE49-F238E27FC236}">
                    <a16:creationId xmlns:a16="http://schemas.microsoft.com/office/drawing/2014/main" xmlns="" id="{DE6C47F8-C966-4C57-B628-6235D4029AC4}"/>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6" name="Gruppieren 15">
              <a:extLst>
                <a:ext uri="{FF2B5EF4-FFF2-40B4-BE49-F238E27FC236}">
                  <a16:creationId xmlns:a16="http://schemas.microsoft.com/office/drawing/2014/main" xmlns="" id="{B9AD5DB1-4977-48CC-BAED-F06335BF73A8}"/>
                </a:ext>
              </a:extLst>
            </p:cNvPr>
            <p:cNvGrpSpPr/>
            <p:nvPr/>
          </p:nvGrpSpPr>
          <p:grpSpPr bwMode="gray">
            <a:xfrm>
              <a:off x="10910717" y="6433158"/>
              <a:ext cx="659777" cy="56045"/>
              <a:chOff x="3753394" y="2528007"/>
              <a:chExt cx="1640308" cy="139336"/>
            </a:xfrm>
            <a:solidFill>
              <a:schemeClr val="accent1"/>
            </a:solidFill>
          </p:grpSpPr>
          <p:sp>
            <p:nvSpPr>
              <p:cNvPr id="17" name="Freihandform: Form 16">
                <a:extLst>
                  <a:ext uri="{FF2B5EF4-FFF2-40B4-BE49-F238E27FC236}">
                    <a16:creationId xmlns:a16="http://schemas.microsoft.com/office/drawing/2014/main" xmlns="" id="{1F507118-B451-486F-9A59-2BBFD5D53902}"/>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a16="http://schemas.microsoft.com/office/drawing/2014/main" xmlns="" id="{DC7F9637-B4A7-4512-AFB1-7D3059346118}"/>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a16="http://schemas.microsoft.com/office/drawing/2014/main" xmlns="" id="{0FB57DFD-A666-41B2-B5A9-AD9C340372B1}"/>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a16="http://schemas.microsoft.com/office/drawing/2014/main" xmlns="" id="{F02DA252-35A2-4519-9F6A-90FD046F71EB}"/>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a16="http://schemas.microsoft.com/office/drawing/2014/main" xmlns="" id="{74B1C696-85B0-45CF-BFAA-6B78511EF9C3}"/>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a16="http://schemas.microsoft.com/office/drawing/2014/main" xmlns="" id="{9F3FF312-0623-4551-9E02-547C2F6CA62E}"/>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a16="http://schemas.microsoft.com/office/drawing/2014/main" xmlns="" id="{109D974A-273A-4A29-BE48-B5B555880A0A}"/>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xmlns="" id="{5F3DFEBC-A06A-40BF-BF53-6315EC433DC3}"/>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xmlns="" id="{C57233E5-4D3F-47A0-8F99-9444DFC253F0}"/>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xmlns="" id="{D4D9952B-9774-473E-9B45-0C297E523B6F}"/>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xmlns="" id="{682FD1EC-19F1-4DEE-AEE5-563ADE0476BF}"/>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xmlns="" id="{7387C500-8C4D-4FF3-B1AC-D0CF20D27C89}"/>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a16="http://schemas.microsoft.com/office/drawing/2014/main" xmlns="" id="{21F57969-4514-44AB-BFCE-5FA49B320EB4}"/>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a16="http://schemas.microsoft.com/office/drawing/2014/main" xmlns="" id="{9AB744E2-133E-49D3-A6F2-93AA3B0CFAFC}"/>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a16="http://schemas.microsoft.com/office/drawing/2014/main" xmlns="" id="{3ADF9EB0-B9B5-40E1-95D9-8DA2BB8701A6}"/>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a16="http://schemas.microsoft.com/office/drawing/2014/main" xmlns="" id="{8F98EFBF-7954-49B4-9A7F-04449AE49C47}"/>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3" name="Freihandform: Form 32">
                <a:extLst>
                  <a:ext uri="{FF2B5EF4-FFF2-40B4-BE49-F238E27FC236}">
                    <a16:creationId xmlns:a16="http://schemas.microsoft.com/office/drawing/2014/main" xmlns="" id="{6C521F4E-CF27-4235-A013-50679FD3E760}"/>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271177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ntent &amp; Pictur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xmlns=""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a:extLst>
              <a:ext uri="{FF2B5EF4-FFF2-40B4-BE49-F238E27FC236}">
                <a16:creationId xmlns:a16="http://schemas.microsoft.com/office/drawing/2014/main" xmlns=""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a16="http://schemas.microsoft.com/office/drawing/2014/main" xmlns="" id="{CE4ED859-DE0E-4BD5-9C7F-E7F9D8D422B2}"/>
              </a:ext>
            </a:extLst>
          </p:cNvPr>
          <p:cNvSpPr>
            <a:spLocks noGrp="1"/>
          </p:cNvSpPr>
          <p:nvPr>
            <p:ph type="dt" sz="half" idx="10"/>
          </p:nvPr>
        </p:nvSpPr>
        <p:spPr bwMode="gray"/>
        <p:txBody>
          <a:bodyPr/>
          <a:lstStyle/>
          <a:p>
            <a:fld id="{9B5C540D-FCD8-438A-964C-08BFC6ABC7A5}"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a16="http://schemas.microsoft.com/office/drawing/2014/main" xmlns="" id="{9460D03B-65CB-4B3E-A687-075FA08096DE}"/>
              </a:ext>
            </a:extLst>
          </p:cNvPr>
          <p:cNvSpPr>
            <a:spLocks noGrp="1"/>
          </p:cNvSpPr>
          <p:nvPr>
            <p:ph type="body" sz="quarter" idx="13"/>
          </p:nvPr>
        </p:nvSpPr>
        <p:spPr bwMode="gray">
          <a:xfrm>
            <a:off x="623888" y="1704975"/>
            <a:ext cx="2519362"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1" name="Textplatzhalter 7">
            <a:extLst>
              <a:ext uri="{FF2B5EF4-FFF2-40B4-BE49-F238E27FC236}">
                <a16:creationId xmlns:a16="http://schemas.microsoft.com/office/drawing/2014/main" xmlns="" id="{AC7455BB-3336-4B12-B79E-97C9E74D9F90}"/>
              </a:ext>
            </a:extLst>
          </p:cNvPr>
          <p:cNvSpPr>
            <a:spLocks noGrp="1"/>
          </p:cNvSpPr>
          <p:nvPr>
            <p:ph type="body" sz="quarter" idx="15"/>
          </p:nvPr>
        </p:nvSpPr>
        <p:spPr bwMode="gray">
          <a:xfrm>
            <a:off x="3432176" y="1704975"/>
            <a:ext cx="2519362"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sp>
        <p:nvSpPr>
          <p:cNvPr id="14" name="Bildplatzhalter 6">
            <a:extLst>
              <a:ext uri="{FF2B5EF4-FFF2-40B4-BE49-F238E27FC236}">
                <a16:creationId xmlns:a16="http://schemas.microsoft.com/office/drawing/2014/main" xmlns="" id="{4E208EB8-2C07-449B-8E90-7008CA1202A9}"/>
              </a:ext>
            </a:extLst>
          </p:cNvPr>
          <p:cNvSpPr>
            <a:spLocks noGrp="1"/>
          </p:cNvSpPr>
          <p:nvPr>
            <p:ph type="pic" sz="quarter" idx="16"/>
          </p:nvPr>
        </p:nvSpPr>
        <p:spPr bwMode="gray">
          <a:xfrm>
            <a:off x="6250815" y="1704975"/>
            <a:ext cx="5317297" cy="424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grpSp>
        <p:nvGrpSpPr>
          <p:cNvPr id="12" name="Gruppieren 11">
            <a:extLst>
              <a:ext uri="{FF2B5EF4-FFF2-40B4-BE49-F238E27FC236}">
                <a16:creationId xmlns:a16="http://schemas.microsoft.com/office/drawing/2014/main" xmlns="" id="{9E01157D-0C97-441E-9170-7406DEED0596}"/>
              </a:ext>
            </a:extLst>
          </p:cNvPr>
          <p:cNvGrpSpPr/>
          <p:nvPr userDrawn="1"/>
        </p:nvGrpSpPr>
        <p:grpSpPr bwMode="gray">
          <a:xfrm>
            <a:off x="10690695" y="6237287"/>
            <a:ext cx="882180" cy="336800"/>
            <a:chOff x="10910717" y="6237312"/>
            <a:chExt cx="659777" cy="251891"/>
          </a:xfrm>
        </p:grpSpPr>
        <p:grpSp>
          <p:nvGrpSpPr>
            <p:cNvPr id="13" name="Gruppieren 12">
              <a:extLst>
                <a:ext uri="{FF2B5EF4-FFF2-40B4-BE49-F238E27FC236}">
                  <a16:creationId xmlns:a16="http://schemas.microsoft.com/office/drawing/2014/main" xmlns="" id="{DCA84F55-F538-4E20-9318-1B733AE20AC5}"/>
                </a:ext>
              </a:extLst>
            </p:cNvPr>
            <p:cNvGrpSpPr/>
            <p:nvPr/>
          </p:nvGrpSpPr>
          <p:grpSpPr bwMode="gray">
            <a:xfrm>
              <a:off x="10910717" y="6237312"/>
              <a:ext cx="657286" cy="152567"/>
              <a:chOff x="3753394" y="2041103"/>
              <a:chExt cx="1634116" cy="379305"/>
            </a:xfrm>
          </p:grpSpPr>
          <p:sp>
            <p:nvSpPr>
              <p:cNvPr id="33" name="Freihandform: Form 32">
                <a:extLst>
                  <a:ext uri="{FF2B5EF4-FFF2-40B4-BE49-F238E27FC236}">
                    <a16:creationId xmlns:a16="http://schemas.microsoft.com/office/drawing/2014/main" xmlns="" id="{44DA8BDE-5CEB-49AF-9922-BC9003C0BEC5}"/>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a16="http://schemas.microsoft.com/office/drawing/2014/main" xmlns="" id="{E7AEC62B-AEF6-4671-9090-500570A73611}"/>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xmlns="" id="{F525001D-B74A-4D37-8DE1-BC6007781A81}"/>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xmlns="" id="{C53FA435-3712-4074-8B7B-6CE417198F16}"/>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xmlns="" id="{E8514C4E-6DE3-4779-B172-BF8BBF37E7FB}"/>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xmlns="" id="{763550D0-CE25-4A0A-8599-035E8E3F0504}"/>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a16="http://schemas.microsoft.com/office/drawing/2014/main" xmlns="" id="{8556C1F2-8B93-4E21-AFC8-CBEC5B30B607}"/>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a16="http://schemas.microsoft.com/office/drawing/2014/main" xmlns="" id="{19C320CB-48C8-409E-9A7C-2C867092C355}"/>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a16="http://schemas.microsoft.com/office/drawing/2014/main" xmlns="" id="{2CC6B0C9-7C79-4487-B96D-182D0B8897B3}"/>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a16="http://schemas.microsoft.com/office/drawing/2014/main" xmlns="" id="{32DA6102-EAE8-4F55-BDF1-8889949BE6BD}"/>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5" name="Gruppieren 14">
              <a:extLst>
                <a:ext uri="{FF2B5EF4-FFF2-40B4-BE49-F238E27FC236}">
                  <a16:creationId xmlns:a16="http://schemas.microsoft.com/office/drawing/2014/main" xmlns="" id="{C14E022D-CDAB-4A80-931B-F64A14E36712}"/>
                </a:ext>
              </a:extLst>
            </p:cNvPr>
            <p:cNvGrpSpPr/>
            <p:nvPr/>
          </p:nvGrpSpPr>
          <p:grpSpPr bwMode="gray">
            <a:xfrm>
              <a:off x="10910717" y="6433158"/>
              <a:ext cx="659777" cy="56045"/>
              <a:chOff x="3753394" y="2528007"/>
              <a:chExt cx="1640308" cy="139336"/>
            </a:xfrm>
            <a:solidFill>
              <a:schemeClr val="accent1"/>
            </a:solidFill>
          </p:grpSpPr>
          <p:sp>
            <p:nvSpPr>
              <p:cNvPr id="16" name="Freihandform: Form 15">
                <a:extLst>
                  <a:ext uri="{FF2B5EF4-FFF2-40B4-BE49-F238E27FC236}">
                    <a16:creationId xmlns:a16="http://schemas.microsoft.com/office/drawing/2014/main" xmlns="" id="{8C98C2CB-7F29-4437-94B8-160F3C356A64}"/>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a16="http://schemas.microsoft.com/office/drawing/2014/main" xmlns="" id="{47F0EF27-93EF-4FE7-A427-00A2A67CECA8}"/>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a16="http://schemas.microsoft.com/office/drawing/2014/main" xmlns="" id="{6FBC5EDB-D3BD-420F-BAC2-78889CA79050}"/>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a16="http://schemas.microsoft.com/office/drawing/2014/main" xmlns="" id="{89A9A1B9-6DE2-4FAE-A189-4FA87B24BD8A}"/>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a16="http://schemas.microsoft.com/office/drawing/2014/main" xmlns="" id="{3CEE440C-F807-4B4C-ABAB-9988C1F2721C}"/>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a16="http://schemas.microsoft.com/office/drawing/2014/main" xmlns="" id="{DA8706F7-265A-4102-982F-C2AEFA3682CB}"/>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a16="http://schemas.microsoft.com/office/drawing/2014/main" xmlns="" id="{94559E81-FF74-4C73-A1FA-990E6E7A9958}"/>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a16="http://schemas.microsoft.com/office/drawing/2014/main" xmlns="" id="{1B0DA54B-1442-4CCE-BC69-8B332139590F}"/>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xmlns="" id="{F61B0A00-26E3-41EE-A4E1-2773194D6947}"/>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xmlns="" id="{69FE26C8-7E51-4CF6-98ED-511811F6D5E1}"/>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xmlns="" id="{B9F5E1C8-83D9-4A73-8764-E5376F541D46}"/>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xmlns="" id="{2936107A-D08F-4965-9CFB-11AB94EBC7B4}"/>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xmlns="" id="{89767C3A-0CA6-48C4-A200-F08187229EE5}"/>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a16="http://schemas.microsoft.com/office/drawing/2014/main" xmlns="" id="{E1C0E36F-6D54-4007-9C58-F605F32049AB}"/>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a16="http://schemas.microsoft.com/office/drawing/2014/main" xmlns="" id="{BBBF6A9A-F84D-4CB9-9ED4-414BDC38F098}"/>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a16="http://schemas.microsoft.com/office/drawing/2014/main" xmlns="" id="{606E35AB-D222-4EEC-8DAD-360218829924}"/>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a16="http://schemas.microsoft.com/office/drawing/2014/main" xmlns="" id="{40AD23D3-AA14-4537-81CD-5242845EDA25}"/>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9272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mp; Picture Larg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xmlns=""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el 1">
            <a:extLst>
              <a:ext uri="{FF2B5EF4-FFF2-40B4-BE49-F238E27FC236}">
                <a16:creationId xmlns:a16="http://schemas.microsoft.com/office/drawing/2014/main" xmlns=""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a16="http://schemas.microsoft.com/office/drawing/2014/main" xmlns="" id="{CE4ED859-DE0E-4BD5-9C7F-E7F9D8D422B2}"/>
              </a:ext>
            </a:extLst>
          </p:cNvPr>
          <p:cNvSpPr>
            <a:spLocks noGrp="1"/>
          </p:cNvSpPr>
          <p:nvPr>
            <p:ph type="dt" sz="half" idx="10"/>
          </p:nvPr>
        </p:nvSpPr>
        <p:spPr bwMode="gray"/>
        <p:txBody>
          <a:bodyPr/>
          <a:lstStyle/>
          <a:p>
            <a:fld id="{46FF5D33-399C-473B-89F5-13F61CC03BCA}"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a16="http://schemas.microsoft.com/office/drawing/2014/main" xmlns="" id="{9460D03B-65CB-4B3E-A687-075FA08096DE}"/>
              </a:ext>
            </a:extLst>
          </p:cNvPr>
          <p:cNvSpPr>
            <a:spLocks noGrp="1"/>
          </p:cNvSpPr>
          <p:nvPr>
            <p:ph type="body" sz="quarter" idx="13"/>
          </p:nvPr>
        </p:nvSpPr>
        <p:spPr bwMode="gray">
          <a:xfrm>
            <a:off x="623888" y="1704975"/>
            <a:ext cx="2519362"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11" name="Bildplatzhalter 6">
            <a:extLst>
              <a:ext uri="{FF2B5EF4-FFF2-40B4-BE49-F238E27FC236}">
                <a16:creationId xmlns:a16="http://schemas.microsoft.com/office/drawing/2014/main" xmlns="" id="{49DDE646-94B9-4B91-92B6-8DA32453AB1E}"/>
              </a:ext>
            </a:extLst>
          </p:cNvPr>
          <p:cNvSpPr>
            <a:spLocks noGrp="1"/>
          </p:cNvSpPr>
          <p:nvPr>
            <p:ph type="pic" sz="quarter" idx="16"/>
          </p:nvPr>
        </p:nvSpPr>
        <p:spPr bwMode="gray">
          <a:xfrm>
            <a:off x="3432175" y="1704975"/>
            <a:ext cx="8135937" cy="424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grpSp>
        <p:nvGrpSpPr>
          <p:cNvPr id="12" name="Gruppieren 11">
            <a:extLst>
              <a:ext uri="{FF2B5EF4-FFF2-40B4-BE49-F238E27FC236}">
                <a16:creationId xmlns:a16="http://schemas.microsoft.com/office/drawing/2014/main" xmlns="" id="{89DD5354-442C-453A-A1DB-C8F43A9C9E27}"/>
              </a:ext>
            </a:extLst>
          </p:cNvPr>
          <p:cNvGrpSpPr/>
          <p:nvPr userDrawn="1"/>
        </p:nvGrpSpPr>
        <p:grpSpPr bwMode="gray">
          <a:xfrm>
            <a:off x="10690695" y="6237287"/>
            <a:ext cx="882180" cy="336800"/>
            <a:chOff x="10910717" y="6237312"/>
            <a:chExt cx="659777" cy="251891"/>
          </a:xfrm>
        </p:grpSpPr>
        <p:grpSp>
          <p:nvGrpSpPr>
            <p:cNvPr id="13" name="Gruppieren 12">
              <a:extLst>
                <a:ext uri="{FF2B5EF4-FFF2-40B4-BE49-F238E27FC236}">
                  <a16:creationId xmlns:a16="http://schemas.microsoft.com/office/drawing/2014/main" xmlns="" id="{AE2A5CB4-4DF9-4CAD-A837-E39A8296D0AE}"/>
                </a:ext>
              </a:extLst>
            </p:cNvPr>
            <p:cNvGrpSpPr/>
            <p:nvPr/>
          </p:nvGrpSpPr>
          <p:grpSpPr bwMode="gray">
            <a:xfrm>
              <a:off x="10910717" y="6237312"/>
              <a:ext cx="657286" cy="152567"/>
              <a:chOff x="3753394" y="2041103"/>
              <a:chExt cx="1634116" cy="379305"/>
            </a:xfrm>
          </p:grpSpPr>
          <p:sp>
            <p:nvSpPr>
              <p:cNvPr id="33" name="Freihandform: Form 32">
                <a:extLst>
                  <a:ext uri="{FF2B5EF4-FFF2-40B4-BE49-F238E27FC236}">
                    <a16:creationId xmlns:a16="http://schemas.microsoft.com/office/drawing/2014/main" xmlns="" id="{9EC0240D-F5FD-4EFE-91F1-8C3F7A4E5F45}"/>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a16="http://schemas.microsoft.com/office/drawing/2014/main" xmlns="" id="{EE971307-4EDA-47E9-84FA-71FA318F9DF1}"/>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xmlns="" id="{FF3C1F29-3B41-4F90-B887-EA9FAA997113}"/>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xmlns="" id="{AF6A10DE-A6D4-46D0-A947-EFE96F86643D}"/>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xmlns="" id="{ACE84821-565A-42F7-A3D7-0DA17986AB6D}"/>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xmlns="" id="{7BB36520-2FDA-48D9-BAFB-515714B50C8C}"/>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a16="http://schemas.microsoft.com/office/drawing/2014/main" xmlns="" id="{2B72463F-FF7E-4094-BDD9-82F81D6F3758}"/>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a16="http://schemas.microsoft.com/office/drawing/2014/main" xmlns="" id="{D1BE7F12-22D9-4418-86AA-CCD507F71C5F}"/>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a16="http://schemas.microsoft.com/office/drawing/2014/main" xmlns="" id="{4902933D-67FC-4C31-9EB5-C7CC4D6F9A6D}"/>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a16="http://schemas.microsoft.com/office/drawing/2014/main" xmlns="" id="{713BB3BA-14E3-4FC3-B739-653F82844BA9}"/>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5" name="Gruppieren 14">
              <a:extLst>
                <a:ext uri="{FF2B5EF4-FFF2-40B4-BE49-F238E27FC236}">
                  <a16:creationId xmlns:a16="http://schemas.microsoft.com/office/drawing/2014/main" xmlns="" id="{E6CD2EA6-547B-4A9F-9B5D-4C004E6A1CA6}"/>
                </a:ext>
              </a:extLst>
            </p:cNvPr>
            <p:cNvGrpSpPr/>
            <p:nvPr/>
          </p:nvGrpSpPr>
          <p:grpSpPr bwMode="gray">
            <a:xfrm>
              <a:off x="10910717" y="6433158"/>
              <a:ext cx="659777" cy="56045"/>
              <a:chOff x="3753394" y="2528007"/>
              <a:chExt cx="1640308" cy="139336"/>
            </a:xfrm>
            <a:solidFill>
              <a:schemeClr val="accent1"/>
            </a:solidFill>
          </p:grpSpPr>
          <p:sp>
            <p:nvSpPr>
              <p:cNvPr id="16" name="Freihandform: Form 15">
                <a:extLst>
                  <a:ext uri="{FF2B5EF4-FFF2-40B4-BE49-F238E27FC236}">
                    <a16:creationId xmlns:a16="http://schemas.microsoft.com/office/drawing/2014/main" xmlns="" id="{2EAEA09C-5506-4456-86F4-FE77766A0D3E}"/>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a16="http://schemas.microsoft.com/office/drawing/2014/main" xmlns="" id="{74E63B41-DEC3-4617-A52B-F908215DF2DB}"/>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a16="http://schemas.microsoft.com/office/drawing/2014/main" xmlns="" id="{45C9D4DD-42E1-4777-84C6-CDAD134771C6}"/>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a16="http://schemas.microsoft.com/office/drawing/2014/main" xmlns="" id="{7D5DF4D1-289C-4F5E-B422-229F3B953391}"/>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a16="http://schemas.microsoft.com/office/drawing/2014/main" xmlns="" id="{195E010C-3215-4AED-93E7-259F4B9DB2E2}"/>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a16="http://schemas.microsoft.com/office/drawing/2014/main" xmlns="" id="{4DAD110A-49AF-4E7E-ACD8-DEC437526A80}"/>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a16="http://schemas.microsoft.com/office/drawing/2014/main" xmlns="" id="{ACFE5383-61B9-4393-B2E1-955AB297A068}"/>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a16="http://schemas.microsoft.com/office/drawing/2014/main" xmlns="" id="{CFB770DC-122D-4BA6-BDBF-DC92FCC83601}"/>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xmlns="" id="{EDD2A074-DA7A-4F10-8065-488B48CB0538}"/>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xmlns="" id="{ADA755AA-EED9-42C3-9E74-D29FF49FDE79}"/>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xmlns="" id="{8881CBEC-FB14-4DEF-BFDC-1886EEA3FE6B}"/>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xmlns="" id="{11BE4301-CD44-45B2-8A88-0F5F367BA30C}"/>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xmlns="" id="{B2437A3F-D8E2-4201-8E00-85813F2D9B42}"/>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a16="http://schemas.microsoft.com/office/drawing/2014/main" xmlns="" id="{BE0DAEE8-933B-43A9-83C6-AF26A79B259F}"/>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a16="http://schemas.microsoft.com/office/drawing/2014/main" xmlns="" id="{415FA139-786B-40EC-BD09-6098FF021112}"/>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a16="http://schemas.microsoft.com/office/drawing/2014/main" xmlns="" id="{7C93376F-61B4-4EE9-A007-FFAF3E10463E}"/>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a16="http://schemas.microsoft.com/office/drawing/2014/main" xmlns="" id="{6AF98C35-757D-409F-BC84-6462C8480276}"/>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47225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mp; Picture large 2">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xmlns=""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Bildplatzhalter 6">
            <a:extLst>
              <a:ext uri="{FF2B5EF4-FFF2-40B4-BE49-F238E27FC236}">
                <a16:creationId xmlns:a16="http://schemas.microsoft.com/office/drawing/2014/main" xmlns="" id="{4E208EB8-2C07-449B-8E90-7008CA1202A9}"/>
              </a:ext>
            </a:extLst>
          </p:cNvPr>
          <p:cNvSpPr>
            <a:spLocks noGrp="1"/>
          </p:cNvSpPr>
          <p:nvPr>
            <p:ph type="pic" sz="quarter" idx="16"/>
          </p:nvPr>
        </p:nvSpPr>
        <p:spPr bwMode="gray">
          <a:xfrm>
            <a:off x="6240463" y="0"/>
            <a:ext cx="5951537" cy="6858000"/>
          </a:xfrm>
          <a:pattFill prst="ltUpDiag">
            <a:fgClr>
              <a:schemeClr val="accent3"/>
            </a:fgClr>
            <a:bgClr>
              <a:schemeClr val="bg1"/>
            </a:bgClr>
          </a:pattFill>
          <a:effectLst>
            <a:outerShdw blurRad="431800" algn="ctr" rotWithShape="0">
              <a:srgbClr val="000000">
                <a:alpha val="40000"/>
              </a:srgbClr>
            </a:outerShdw>
          </a:effectLst>
        </p:spPr>
        <p:txBody>
          <a:bodyPr lIns="0" tIns="684000" anchor="ctr"/>
          <a:lstStyle>
            <a:lvl1pPr algn="ctr">
              <a:defRPr/>
            </a:lvl1pPr>
          </a:lstStyle>
          <a:p>
            <a:r>
              <a:rPr lang="it-IT" noProof="0"/>
              <a:t>Fare clic sull'icona per inserire un'immagine</a:t>
            </a:r>
            <a:endParaRPr lang="en-US" noProof="0"/>
          </a:p>
        </p:txBody>
      </p:sp>
      <p:sp>
        <p:nvSpPr>
          <p:cNvPr id="3" name="Datumsplatzhalter 2">
            <a:extLst>
              <a:ext uri="{FF2B5EF4-FFF2-40B4-BE49-F238E27FC236}">
                <a16:creationId xmlns:a16="http://schemas.microsoft.com/office/drawing/2014/main" xmlns="" id="{CE4ED859-DE0E-4BD5-9C7F-E7F9D8D422B2}"/>
              </a:ext>
            </a:extLst>
          </p:cNvPr>
          <p:cNvSpPr>
            <a:spLocks noGrp="1"/>
          </p:cNvSpPr>
          <p:nvPr>
            <p:ph type="dt" sz="half" idx="10"/>
          </p:nvPr>
        </p:nvSpPr>
        <p:spPr bwMode="gray"/>
        <p:txBody>
          <a:bodyPr/>
          <a:lstStyle/>
          <a:p>
            <a:fld id="{AE5CD83C-63B1-465C-B7C3-203C784101FE}"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a16="http://schemas.microsoft.com/office/drawing/2014/main" xmlns="" id="{9460D03B-65CB-4B3E-A687-075FA08096DE}"/>
              </a:ext>
            </a:extLst>
          </p:cNvPr>
          <p:cNvSpPr>
            <a:spLocks noGrp="1"/>
          </p:cNvSpPr>
          <p:nvPr>
            <p:ph type="body" sz="quarter" idx="13"/>
          </p:nvPr>
        </p:nvSpPr>
        <p:spPr bwMode="gray">
          <a:xfrm>
            <a:off x="623888" y="1704975"/>
            <a:ext cx="5327648"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sp>
        <p:nvSpPr>
          <p:cNvPr id="9" name="SmartArt-Platzhalter 37">
            <a:extLst>
              <a:ext uri="{FF2B5EF4-FFF2-40B4-BE49-F238E27FC236}">
                <a16:creationId xmlns:a16="http://schemas.microsoft.com/office/drawing/2014/main" xmlns="" id="{D10296C9-1464-4927-B4B2-C49592938CF2}"/>
              </a:ext>
            </a:extLst>
          </p:cNvPr>
          <p:cNvSpPr>
            <a:spLocks noGrp="1"/>
          </p:cNvSpPr>
          <p:nvPr>
            <p:ph type="dgm" sz="quarter" idx="14"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
        <p:nvSpPr>
          <p:cNvPr id="7" name="Title 6">
            <a:extLst>
              <a:ext uri="{FF2B5EF4-FFF2-40B4-BE49-F238E27FC236}">
                <a16:creationId xmlns:a16="http://schemas.microsoft.com/office/drawing/2014/main" xmlns="" id="{522690E3-BE16-4668-899F-7E5246C195ED}"/>
              </a:ext>
            </a:extLst>
          </p:cNvPr>
          <p:cNvSpPr>
            <a:spLocks noGrp="1"/>
          </p:cNvSpPr>
          <p:nvPr>
            <p:ph type="title"/>
          </p:nvPr>
        </p:nvSpPr>
        <p:spPr bwMode="gray"/>
        <p:txBody>
          <a:bodyPr/>
          <a:lstStyle/>
          <a:p>
            <a:r>
              <a:rPr lang="it-IT"/>
              <a:t>Fare clic per modificare lo stile del titolo dello schema</a:t>
            </a:r>
            <a:endParaRPr lang="en-US"/>
          </a:p>
        </p:txBody>
      </p:sp>
    </p:spTree>
    <p:extLst>
      <p:ext uri="{BB962C8B-B14F-4D97-AF65-F5344CB8AC3E}">
        <p14:creationId xmlns:p14="http://schemas.microsoft.com/office/powerpoint/2010/main" val="383894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screen Picture with Slogan">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xmlns=""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a16="http://schemas.microsoft.com/office/drawing/2014/main" xmlns="" id="{3AF8301D-A06D-4765-8161-918154F33F8F}"/>
              </a:ext>
            </a:extLst>
          </p:cNvPr>
          <p:cNvSpPr/>
          <p:nvPr userDrawn="1"/>
        </p:nvSpPr>
        <p:spPr bwMode="gray">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14" name="Bildplatzhalter 6">
            <a:extLst>
              <a:ext uri="{FF2B5EF4-FFF2-40B4-BE49-F238E27FC236}">
                <a16:creationId xmlns:a16="http://schemas.microsoft.com/office/drawing/2014/main" xmlns="" id="{4E208EB8-2C07-449B-8E90-7008CA1202A9}"/>
              </a:ext>
            </a:extLst>
          </p:cNvPr>
          <p:cNvSpPr>
            <a:spLocks noGrp="1"/>
          </p:cNvSpPr>
          <p:nvPr>
            <p:ph type="pic" sz="quarter" idx="16"/>
          </p:nvPr>
        </p:nvSpPr>
        <p:spPr bwMode="gray">
          <a:xfrm>
            <a:off x="0" y="0"/>
            <a:ext cx="121920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3" name="Datumsplatzhalter 2">
            <a:extLst>
              <a:ext uri="{FF2B5EF4-FFF2-40B4-BE49-F238E27FC236}">
                <a16:creationId xmlns:a16="http://schemas.microsoft.com/office/drawing/2014/main" xmlns="" id="{CE4ED859-DE0E-4BD5-9C7F-E7F9D8D422B2}"/>
              </a:ext>
            </a:extLst>
          </p:cNvPr>
          <p:cNvSpPr>
            <a:spLocks noGrp="1"/>
          </p:cNvSpPr>
          <p:nvPr>
            <p:ph type="dt" sz="half" idx="10"/>
          </p:nvPr>
        </p:nvSpPr>
        <p:spPr bwMode="gray"/>
        <p:txBody>
          <a:bodyPr/>
          <a:lstStyle/>
          <a:p>
            <a:fld id="{7AC41D6D-F8C9-44F0-8BE8-B99AFB4FE416}"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9" name="SmartArt-Platzhalter 37">
            <a:extLst>
              <a:ext uri="{FF2B5EF4-FFF2-40B4-BE49-F238E27FC236}">
                <a16:creationId xmlns:a16="http://schemas.microsoft.com/office/drawing/2014/main" xmlns="" id="{D10296C9-1464-4927-B4B2-C49592938CF2}"/>
              </a:ext>
            </a:extLst>
          </p:cNvPr>
          <p:cNvSpPr>
            <a:spLocks noGrp="1"/>
          </p:cNvSpPr>
          <p:nvPr>
            <p:ph type="dgm" sz="quarter" idx="14" hasCustomPrompt="1"/>
          </p:nvPr>
        </p:nvSpPr>
        <p:spPr bwMode="gray">
          <a:xfrm>
            <a:off x="10694193" y="6237312"/>
            <a:ext cx="873919" cy="337319"/>
          </a:xfrm>
          <a:blipFill dpi="0" rotWithShape="1">
            <a:blip r:embed="rId4"/>
            <a:srcRect/>
            <a:stretch>
              <a:fillRect/>
            </a:stretch>
          </a:blipFill>
        </p:spPr>
        <p:txBody>
          <a:bodyPr>
            <a:normAutofit/>
          </a:bodyPr>
          <a:lstStyle>
            <a:lvl1pPr marL="0" indent="0">
              <a:buNone/>
              <a:defRPr sz="100">
                <a:noFill/>
              </a:defRPr>
            </a:lvl1pPr>
          </a:lstStyle>
          <a:p>
            <a:r>
              <a:rPr lang="en-US" noProof="0"/>
              <a:t> </a:t>
            </a:r>
          </a:p>
        </p:txBody>
      </p:sp>
      <p:sp>
        <p:nvSpPr>
          <p:cNvPr id="12" name="Titel 1">
            <a:extLst>
              <a:ext uri="{FF2B5EF4-FFF2-40B4-BE49-F238E27FC236}">
                <a16:creationId xmlns:a16="http://schemas.microsoft.com/office/drawing/2014/main" xmlns="" id="{56AC9C65-9A5C-4967-807C-FF8D1EFB1D1E}"/>
              </a:ext>
            </a:extLst>
          </p:cNvPr>
          <p:cNvSpPr>
            <a:spLocks noGrp="1"/>
          </p:cNvSpPr>
          <p:nvPr>
            <p:ph type="title"/>
          </p:nvPr>
        </p:nvSpPr>
        <p:spPr bwMode="gray">
          <a:xfrm>
            <a:off x="623887" y="2060575"/>
            <a:ext cx="10944225" cy="1188405"/>
          </a:xfrm>
        </p:spPr>
        <p:txBody>
          <a:bodyPr/>
          <a:lstStyle>
            <a:lvl1pPr algn="ctr">
              <a:defRPr/>
            </a:lvl1pPr>
          </a:lstStyle>
          <a:p>
            <a:r>
              <a:rPr lang="it-IT"/>
              <a:t>Fare clic per modificare lo stile del titolo dello schema</a:t>
            </a:r>
            <a:endParaRPr lang="de-DE" dirty="0"/>
          </a:p>
        </p:txBody>
      </p:sp>
    </p:spTree>
    <p:extLst>
      <p:ext uri="{BB962C8B-B14F-4D97-AF65-F5344CB8AC3E}">
        <p14:creationId xmlns:p14="http://schemas.microsoft.com/office/powerpoint/2010/main" val="2287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screen Pictur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xmlns=""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a16="http://schemas.microsoft.com/office/drawing/2014/main" xmlns="" id="{3AF8301D-A06D-4765-8161-918154F33F8F}"/>
              </a:ext>
            </a:extLst>
          </p:cNvPr>
          <p:cNvSpPr/>
          <p:nvPr userDrawn="1"/>
        </p:nvSpPr>
        <p:spPr bwMode="gray">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14" name="Bildplatzhalter 6">
            <a:extLst>
              <a:ext uri="{FF2B5EF4-FFF2-40B4-BE49-F238E27FC236}">
                <a16:creationId xmlns:a16="http://schemas.microsoft.com/office/drawing/2014/main" xmlns="" id="{4E208EB8-2C07-449B-8E90-7008CA1202A9}"/>
              </a:ext>
            </a:extLst>
          </p:cNvPr>
          <p:cNvSpPr>
            <a:spLocks noGrp="1"/>
          </p:cNvSpPr>
          <p:nvPr>
            <p:ph type="pic" sz="quarter" idx="16"/>
          </p:nvPr>
        </p:nvSpPr>
        <p:spPr bwMode="gray">
          <a:xfrm>
            <a:off x="0" y="0"/>
            <a:ext cx="121920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3" name="Datumsplatzhalter 2">
            <a:extLst>
              <a:ext uri="{FF2B5EF4-FFF2-40B4-BE49-F238E27FC236}">
                <a16:creationId xmlns:a16="http://schemas.microsoft.com/office/drawing/2014/main" xmlns="" id="{CE4ED859-DE0E-4BD5-9C7F-E7F9D8D422B2}"/>
              </a:ext>
            </a:extLst>
          </p:cNvPr>
          <p:cNvSpPr>
            <a:spLocks noGrp="1"/>
          </p:cNvSpPr>
          <p:nvPr>
            <p:ph type="dt" sz="half" idx="10"/>
          </p:nvPr>
        </p:nvSpPr>
        <p:spPr bwMode="gray"/>
        <p:txBody>
          <a:bodyPr/>
          <a:lstStyle/>
          <a:p>
            <a:fld id="{B036EFD6-EC05-407C-9D4D-E7159EC9732C}"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9" name="SmartArt-Platzhalter 37">
            <a:extLst>
              <a:ext uri="{FF2B5EF4-FFF2-40B4-BE49-F238E27FC236}">
                <a16:creationId xmlns:a16="http://schemas.microsoft.com/office/drawing/2014/main" xmlns="" id="{D10296C9-1464-4927-B4B2-C49592938CF2}"/>
              </a:ext>
            </a:extLst>
          </p:cNvPr>
          <p:cNvSpPr>
            <a:spLocks noGrp="1"/>
          </p:cNvSpPr>
          <p:nvPr>
            <p:ph type="dgm" sz="quarter" idx="14" hasCustomPrompt="1"/>
          </p:nvPr>
        </p:nvSpPr>
        <p:spPr bwMode="gray">
          <a:xfrm>
            <a:off x="10694193" y="6237312"/>
            <a:ext cx="873919" cy="337319"/>
          </a:xfrm>
          <a:blipFill dpi="0" rotWithShape="1">
            <a:blip r:embed="rId4"/>
            <a:srcRect/>
            <a:stretch>
              <a:fillRect/>
            </a:stretch>
          </a:blipFill>
        </p:spPr>
        <p:txBody>
          <a:bodyPr>
            <a:normAutofit/>
          </a:bodyPr>
          <a:lstStyle>
            <a:lvl1pPr marL="0" indent="0">
              <a:buNone/>
              <a:defRPr sz="100">
                <a:noFill/>
              </a:defRPr>
            </a:lvl1pPr>
          </a:lstStyle>
          <a:p>
            <a:r>
              <a:rPr lang="en-US" noProof="0"/>
              <a:t> </a:t>
            </a:r>
          </a:p>
        </p:txBody>
      </p:sp>
      <p:sp>
        <p:nvSpPr>
          <p:cNvPr id="11" name="Textplatzhalter 99">
            <a:extLst>
              <a:ext uri="{FF2B5EF4-FFF2-40B4-BE49-F238E27FC236}">
                <a16:creationId xmlns:a16="http://schemas.microsoft.com/office/drawing/2014/main" xmlns="" id="{F6F46981-22CF-4F62-AE9E-1D4FD9EC2AA9}"/>
              </a:ext>
            </a:extLst>
          </p:cNvPr>
          <p:cNvSpPr>
            <a:spLocks noGrp="1"/>
          </p:cNvSpPr>
          <p:nvPr>
            <p:ph type="body" sz="quarter" idx="17" hasCustomPrompt="1"/>
          </p:nvPr>
        </p:nvSpPr>
        <p:spPr bwMode="gray">
          <a:xfrm>
            <a:off x="623888" y="3968749"/>
            <a:ext cx="3455987" cy="1980000"/>
          </a:xfrm>
          <a:solidFill>
            <a:schemeClr val="bg1"/>
          </a:solidFill>
          <a:effectLst/>
        </p:spPr>
        <p:txBody>
          <a:bodyPr lIns="288000" tIns="288000" rIns="288000" bIns="2880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Tree>
    <p:extLst>
      <p:ext uri="{BB962C8B-B14F-4D97-AF65-F5344CB8AC3E}">
        <p14:creationId xmlns:p14="http://schemas.microsoft.com/office/powerpoint/2010/main" val="5676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Fullcreen Picture">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xmlns=""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a16="http://schemas.microsoft.com/office/drawing/2014/main" xmlns="" id="{3AF8301D-A06D-4765-8161-918154F33F8F}"/>
              </a:ext>
            </a:extLst>
          </p:cNvPr>
          <p:cNvSpPr/>
          <p:nvPr userDrawn="1"/>
        </p:nvSpPr>
        <p:spPr bwMode="gray">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11" name="Bildplatzhalter 6">
            <a:extLst>
              <a:ext uri="{FF2B5EF4-FFF2-40B4-BE49-F238E27FC236}">
                <a16:creationId xmlns:a16="http://schemas.microsoft.com/office/drawing/2014/main" xmlns="" id="{DCD3B4AA-D79A-40FB-B270-F4969ADF76EC}"/>
              </a:ext>
            </a:extLst>
          </p:cNvPr>
          <p:cNvSpPr>
            <a:spLocks noGrp="1"/>
          </p:cNvSpPr>
          <p:nvPr>
            <p:ph type="pic" sz="quarter" idx="17"/>
          </p:nvPr>
        </p:nvSpPr>
        <p:spPr bwMode="gray">
          <a:xfrm>
            <a:off x="6096000" y="0"/>
            <a:ext cx="60960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14" name="Bildplatzhalter 6">
            <a:extLst>
              <a:ext uri="{FF2B5EF4-FFF2-40B4-BE49-F238E27FC236}">
                <a16:creationId xmlns:a16="http://schemas.microsoft.com/office/drawing/2014/main" xmlns="" id="{4E208EB8-2C07-449B-8E90-7008CA1202A9}"/>
              </a:ext>
            </a:extLst>
          </p:cNvPr>
          <p:cNvSpPr>
            <a:spLocks noGrp="1"/>
          </p:cNvSpPr>
          <p:nvPr>
            <p:ph type="pic" sz="quarter" idx="16"/>
          </p:nvPr>
        </p:nvSpPr>
        <p:spPr bwMode="gray">
          <a:xfrm>
            <a:off x="0" y="0"/>
            <a:ext cx="60960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3" name="Datumsplatzhalter 2">
            <a:extLst>
              <a:ext uri="{FF2B5EF4-FFF2-40B4-BE49-F238E27FC236}">
                <a16:creationId xmlns:a16="http://schemas.microsoft.com/office/drawing/2014/main" xmlns="" id="{CE4ED859-DE0E-4BD5-9C7F-E7F9D8D422B2}"/>
              </a:ext>
            </a:extLst>
          </p:cNvPr>
          <p:cNvSpPr>
            <a:spLocks noGrp="1"/>
          </p:cNvSpPr>
          <p:nvPr>
            <p:ph type="dt" sz="half" idx="10"/>
          </p:nvPr>
        </p:nvSpPr>
        <p:spPr bwMode="gray"/>
        <p:txBody>
          <a:bodyPr/>
          <a:lstStyle/>
          <a:p>
            <a:fld id="{86161822-31FD-4B3C-974A-7A4830629042}"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9" name="SmartArt-Platzhalter 37">
            <a:extLst>
              <a:ext uri="{FF2B5EF4-FFF2-40B4-BE49-F238E27FC236}">
                <a16:creationId xmlns:a16="http://schemas.microsoft.com/office/drawing/2014/main" xmlns="" id="{D10296C9-1464-4927-B4B2-C49592938CF2}"/>
              </a:ext>
            </a:extLst>
          </p:cNvPr>
          <p:cNvSpPr>
            <a:spLocks noGrp="1"/>
          </p:cNvSpPr>
          <p:nvPr>
            <p:ph type="dgm" sz="quarter" idx="14" hasCustomPrompt="1"/>
          </p:nvPr>
        </p:nvSpPr>
        <p:spPr bwMode="gray">
          <a:xfrm>
            <a:off x="10694193" y="6237312"/>
            <a:ext cx="873919" cy="337319"/>
          </a:xfrm>
          <a:blipFill dpi="0" rotWithShape="1">
            <a:blip r:embed="rId4"/>
            <a:srcRect/>
            <a:stretch>
              <a:fillRect/>
            </a:stretch>
          </a:blipFill>
        </p:spPr>
        <p:txBody>
          <a:bodyPr>
            <a:normAutofit/>
          </a:bodyPr>
          <a:lstStyle>
            <a:lvl1pPr marL="0" indent="0">
              <a:buNone/>
              <a:defRPr sz="100">
                <a:noFill/>
              </a:defRPr>
            </a:lvl1pPr>
          </a:lstStyle>
          <a:p>
            <a:r>
              <a:rPr lang="en-US" noProof="0"/>
              <a:t> </a:t>
            </a:r>
          </a:p>
        </p:txBody>
      </p:sp>
      <p:sp>
        <p:nvSpPr>
          <p:cNvPr id="12" name="Textplatzhalter 99">
            <a:extLst>
              <a:ext uri="{FF2B5EF4-FFF2-40B4-BE49-F238E27FC236}">
                <a16:creationId xmlns:a16="http://schemas.microsoft.com/office/drawing/2014/main" xmlns="" id="{8821302E-567C-416F-9C8E-935082A584AA}"/>
              </a:ext>
            </a:extLst>
          </p:cNvPr>
          <p:cNvSpPr>
            <a:spLocks noGrp="1"/>
          </p:cNvSpPr>
          <p:nvPr>
            <p:ph type="body" sz="quarter" idx="18" hasCustomPrompt="1"/>
          </p:nvPr>
        </p:nvSpPr>
        <p:spPr bwMode="gray">
          <a:xfrm>
            <a:off x="623888" y="3968749"/>
            <a:ext cx="3455987" cy="1980000"/>
          </a:xfrm>
          <a:solidFill>
            <a:schemeClr val="bg1"/>
          </a:solidFill>
          <a:effectLst/>
        </p:spPr>
        <p:txBody>
          <a:bodyPr lIns="288000" tIns="288000" rIns="288000" bIns="288000"/>
          <a:lstStyle>
            <a:lvl1pPr>
              <a:lnSpc>
                <a:spcPct val="110000"/>
              </a:lnSpc>
              <a:defRPr/>
            </a:lvl1pPr>
            <a:lvl2pPr>
              <a:lnSpc>
                <a:spcPct val="110000"/>
              </a:lnSpc>
              <a:defRPr/>
            </a:lvl2pPr>
            <a:lvl3pPr>
              <a:lnSpc>
                <a:spcPct val="110000"/>
              </a:lnSpc>
              <a:defRPr/>
            </a:lvl3pPr>
            <a:lvl4pPr>
              <a:lnSpc>
                <a:spcPct val="110000"/>
              </a:lnSpc>
              <a:defRPr/>
            </a:lvl4pPr>
            <a:lvl5pPr marL="0" indent="0">
              <a:lnSpc>
                <a:spcPct val="110000"/>
              </a:lnSpc>
              <a:buNone/>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p:txBody>
      </p:sp>
    </p:spTree>
    <p:extLst>
      <p:ext uri="{BB962C8B-B14F-4D97-AF65-F5344CB8AC3E}">
        <p14:creationId xmlns:p14="http://schemas.microsoft.com/office/powerpoint/2010/main" val="350560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xmlns="" id="{3D9DD6FB-097B-4045-A51B-28FD939240D2}"/>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Medienplatzhalter 6">
            <a:extLst>
              <a:ext uri="{FF2B5EF4-FFF2-40B4-BE49-F238E27FC236}">
                <a16:creationId xmlns:a16="http://schemas.microsoft.com/office/drawing/2014/main" xmlns="" id="{070FE79D-1C41-4274-8723-1BC39C9030A0}"/>
              </a:ext>
            </a:extLst>
          </p:cNvPr>
          <p:cNvSpPr>
            <a:spLocks noGrp="1"/>
          </p:cNvSpPr>
          <p:nvPr>
            <p:ph type="media" sz="quarter" idx="13" hasCustomPrompt="1"/>
          </p:nvPr>
        </p:nvSpPr>
        <p:spPr bwMode="gray">
          <a:xfrm>
            <a:off x="0" y="0"/>
            <a:ext cx="12192000" cy="6858000"/>
          </a:xfrm>
          <a:pattFill prst="ltUpDiag">
            <a:fgClr>
              <a:schemeClr val="accent5"/>
            </a:fgClr>
            <a:bgClr>
              <a:schemeClr val="bg1"/>
            </a:bgClr>
          </a:pattFill>
        </p:spPr>
        <p:txBody>
          <a:bodyPr tIns="684000" anchor="ctr"/>
          <a:lstStyle>
            <a:lvl1pPr algn="ctr">
              <a:defRPr/>
            </a:lvl1pPr>
          </a:lstStyle>
          <a:p>
            <a:r>
              <a:rPr lang="en-US" noProof="0"/>
              <a:t>Video</a:t>
            </a:r>
          </a:p>
        </p:txBody>
      </p:sp>
      <p:sp>
        <p:nvSpPr>
          <p:cNvPr id="3" name="Datumsplatzhalter 2">
            <a:extLst>
              <a:ext uri="{FF2B5EF4-FFF2-40B4-BE49-F238E27FC236}">
                <a16:creationId xmlns:a16="http://schemas.microsoft.com/office/drawing/2014/main" xmlns="" id="{87EC1DE6-C1CC-4822-ABF6-F3B921106A6F}"/>
              </a:ext>
            </a:extLst>
          </p:cNvPr>
          <p:cNvSpPr>
            <a:spLocks noGrp="1"/>
          </p:cNvSpPr>
          <p:nvPr>
            <p:ph type="dt" sz="half" idx="10"/>
          </p:nvPr>
        </p:nvSpPr>
        <p:spPr bwMode="gray"/>
        <p:txBody>
          <a:bodyPr/>
          <a:lstStyle/>
          <a:p>
            <a:fld id="{343C107B-5CA0-4D2C-B4DF-C1198739B7FB}"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843A4C4B-78DD-4F41-8B27-5C6093B1F31B}"/>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DA57A70A-5D3B-4811-A7FF-ABE7A7110E20}"/>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9" name="SmartArt-Platzhalter 37">
            <a:extLst>
              <a:ext uri="{FF2B5EF4-FFF2-40B4-BE49-F238E27FC236}">
                <a16:creationId xmlns:a16="http://schemas.microsoft.com/office/drawing/2014/main" xmlns="" id="{69766F16-5258-4669-8C85-D3B7414FDD22}"/>
              </a:ext>
            </a:extLst>
          </p:cNvPr>
          <p:cNvSpPr>
            <a:spLocks noGrp="1"/>
          </p:cNvSpPr>
          <p:nvPr>
            <p:ph type="dgm" sz="quarter" idx="14"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
        <p:nvSpPr>
          <p:cNvPr id="2" name="Titel 1">
            <a:extLst>
              <a:ext uri="{FF2B5EF4-FFF2-40B4-BE49-F238E27FC236}">
                <a16:creationId xmlns:a16="http://schemas.microsoft.com/office/drawing/2014/main" xmlns="" id="{FE2E2CCD-A533-4671-8CC1-6045FBE65423}"/>
              </a:ext>
            </a:extLst>
          </p:cNvPr>
          <p:cNvSpPr>
            <a:spLocks noGrp="1"/>
          </p:cNvSpPr>
          <p:nvPr>
            <p:ph type="title"/>
          </p:nvPr>
        </p:nvSpPr>
        <p:spPr bwMode="gray">
          <a:xfrm>
            <a:off x="623887" y="2060575"/>
            <a:ext cx="10944225" cy="1188405"/>
          </a:xfrm>
        </p:spPr>
        <p:txBody>
          <a:bodyPr/>
          <a:lstStyle>
            <a:lvl1pPr algn="ctr">
              <a:defRPr/>
            </a:lvl1pPr>
          </a:lstStyle>
          <a:p>
            <a:r>
              <a:rPr lang="it-IT"/>
              <a:t>Fare clic per modificare lo stile del titolo dello schema</a:t>
            </a:r>
            <a:endParaRPr lang="de-DE" dirty="0"/>
          </a:p>
        </p:txBody>
      </p:sp>
    </p:spTree>
    <p:extLst>
      <p:ext uri="{BB962C8B-B14F-4D97-AF65-F5344CB8AC3E}">
        <p14:creationId xmlns:p14="http://schemas.microsoft.com/office/powerpoint/2010/main" val="238943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pic>
        <p:nvPicPr>
          <p:cNvPr id="54" name="Grafik 11">
            <a:extLst>
              <a:ext uri="{FF2B5EF4-FFF2-40B4-BE49-F238E27FC236}">
                <a16:creationId xmlns:a16="http://schemas.microsoft.com/office/drawing/2014/main" xmlns="" id="{61D47DC2-E0BA-4E53-BBDF-B4BA8F263FB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0" y="0"/>
            <a:ext cx="12192000" cy="6858000"/>
          </a:xfrm>
          <a:prstGeom prst="rect">
            <a:avLst/>
          </a:prstGeom>
        </p:spPr>
      </p:pic>
      <p:sp>
        <p:nvSpPr>
          <p:cNvPr id="11" name="Picture Placeholder 10">
            <a:extLst>
              <a:ext uri="{FF2B5EF4-FFF2-40B4-BE49-F238E27FC236}">
                <a16:creationId xmlns:a16="http://schemas.microsoft.com/office/drawing/2014/main" xmlns="" id="{3D0DC2A6-81B4-43CA-95F9-54FB54BB67FD}"/>
              </a:ext>
            </a:extLst>
          </p:cNvPr>
          <p:cNvSpPr>
            <a:spLocks noGrp="1"/>
          </p:cNvSpPr>
          <p:nvPr>
            <p:ph type="pic" sz="quarter" idx="13"/>
          </p:nvPr>
        </p:nvSpPr>
        <p:spPr bwMode="gray">
          <a:xfrm>
            <a:off x="0" y="0"/>
            <a:ext cx="12192000" cy="6858000"/>
          </a:xfrm>
          <a:pattFill prst="ltUpDiag">
            <a:fgClr>
              <a:schemeClr val="accent3"/>
            </a:fgClr>
            <a:bgClr>
              <a:schemeClr val="bg1"/>
            </a:bgClr>
          </a:pattFill>
        </p:spPr>
        <p:txBody>
          <a:bodyPr tIns="792000" anchor="ctr"/>
          <a:lstStyle>
            <a:lvl1pPr algn="ctr">
              <a:defRPr/>
            </a:lvl1pPr>
          </a:lstStyle>
          <a:p>
            <a:r>
              <a:rPr lang="it-IT"/>
              <a:t>Fare clic sull'icona per inserire un'immagine</a:t>
            </a:r>
            <a:endParaRPr lang="en-US"/>
          </a:p>
        </p:txBody>
      </p:sp>
      <p:pic>
        <p:nvPicPr>
          <p:cNvPr id="51" name="Band">
            <a:extLst>
              <a:ext uri="{FF2B5EF4-FFF2-40B4-BE49-F238E27FC236}">
                <a16:creationId xmlns:a16="http://schemas.microsoft.com/office/drawing/2014/main" xmlns="" id="{78C4C2E6-F501-4758-A403-73538F76568B}"/>
              </a:ext>
            </a:extLst>
          </p:cNvPr>
          <p:cNvPicPr>
            <a:picLocks noChangeAspect="1"/>
          </p:cNvPicPr>
          <p:nvPr userDrawn="1"/>
        </p:nvPicPr>
        <p:blipFill rotWithShape="1">
          <a:blip r:embed="rId3"/>
          <a:srcRect l="1165" r="1165" b="3460"/>
          <a:stretch/>
        </p:blipFill>
        <p:spPr bwMode="gray">
          <a:xfrm>
            <a:off x="-1" y="2442139"/>
            <a:ext cx="12192001" cy="4415863"/>
          </a:xfrm>
          <a:prstGeom prst="rect">
            <a:avLst/>
          </a:prstGeom>
        </p:spPr>
      </p:pic>
      <p:sp>
        <p:nvSpPr>
          <p:cNvPr id="4" name="Date Placeholder 3"/>
          <p:cNvSpPr>
            <a:spLocks noGrp="1"/>
          </p:cNvSpPr>
          <p:nvPr>
            <p:ph type="dt" sz="half" idx="10"/>
          </p:nvPr>
        </p:nvSpPr>
        <p:spPr bwMode="gray">
          <a:xfrm>
            <a:off x="10117545" y="6237313"/>
            <a:ext cx="1450568" cy="332191"/>
          </a:xfrm>
        </p:spPr>
        <p:txBody>
          <a:bodyPr/>
          <a:lstStyle>
            <a:lvl1pPr algn="r">
              <a:defRPr sz="1200">
                <a:solidFill>
                  <a:schemeClr val="tx1"/>
                </a:solidFill>
              </a:defRPr>
            </a:lvl1pPr>
          </a:lstStyle>
          <a:p>
            <a:fld id="{2A0B0FB1-1D16-4779-B2EC-3FEC63C520AB}" type="datetime1">
              <a:rPr lang="en-US" noProof="0" smtClean="0"/>
              <a:t>10/26/2018</a:t>
            </a:fld>
            <a:endParaRPr lang="en-US" noProof="0"/>
          </a:p>
        </p:txBody>
      </p:sp>
      <p:sp>
        <p:nvSpPr>
          <p:cNvPr id="5" name="Footer Placeholder 4"/>
          <p:cNvSpPr>
            <a:spLocks noGrp="1"/>
          </p:cNvSpPr>
          <p:nvPr>
            <p:ph type="ftr" sz="quarter" idx="11"/>
          </p:nvPr>
        </p:nvSpPr>
        <p:spPr bwMode="gray"/>
        <p:txBody>
          <a:bodyPr/>
          <a:lstStyle>
            <a:lvl1pPr>
              <a:defRPr>
                <a:noFill/>
              </a:defRPr>
            </a:lvl1p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lvl1pPr>
              <a:defRPr>
                <a:noFill/>
              </a:defRPr>
            </a:lvl1pPr>
          </a:lstStyle>
          <a:p>
            <a:fld id="{487D525E-1BC1-43AD-9496-0948D2608236}" type="slidenum">
              <a:rPr lang="en-US" noProof="0" smtClean="0"/>
              <a:pPr/>
              <a:t>‹#›</a:t>
            </a:fld>
            <a:endParaRPr lang="en-US" noProof="0"/>
          </a:p>
        </p:txBody>
      </p:sp>
      <p:sp>
        <p:nvSpPr>
          <p:cNvPr id="84" name="SmartArt-Platzhalter 37">
            <a:extLst>
              <a:ext uri="{FF2B5EF4-FFF2-40B4-BE49-F238E27FC236}">
                <a16:creationId xmlns:a16="http://schemas.microsoft.com/office/drawing/2014/main" xmlns="" id="{74B3AFB5-D0F6-46FC-9643-6352D7FE46DC}"/>
              </a:ext>
            </a:extLst>
          </p:cNvPr>
          <p:cNvSpPr>
            <a:spLocks noGrp="1"/>
          </p:cNvSpPr>
          <p:nvPr>
            <p:ph type="dgm" sz="quarter" idx="14" hasCustomPrompt="1"/>
          </p:nvPr>
        </p:nvSpPr>
        <p:spPr bwMode="gray">
          <a:xfrm>
            <a:off x="5238211" y="1278284"/>
            <a:ext cx="1712658" cy="653862"/>
          </a:xfrm>
          <a:blipFill dpi="0" rotWithShape="1">
            <a:blip r:embed="rId4"/>
            <a:srcRect/>
            <a:stretch>
              <a:fillRect/>
            </a:stretch>
          </a:blipFill>
        </p:spPr>
        <p:txBody>
          <a:bodyPr>
            <a:normAutofit/>
          </a:bodyPr>
          <a:lstStyle>
            <a:lvl1pPr marL="0" indent="0">
              <a:buNone/>
              <a:defRPr sz="100">
                <a:noFill/>
              </a:defRPr>
            </a:lvl1pPr>
          </a:lstStyle>
          <a:p>
            <a:r>
              <a:rPr lang="en-US" noProof="0"/>
              <a:t> </a:t>
            </a:r>
          </a:p>
        </p:txBody>
      </p:sp>
      <p:sp>
        <p:nvSpPr>
          <p:cNvPr id="12" name="Title 1">
            <a:extLst>
              <a:ext uri="{FF2B5EF4-FFF2-40B4-BE49-F238E27FC236}">
                <a16:creationId xmlns:a16="http://schemas.microsoft.com/office/drawing/2014/main" xmlns="" id="{A4039880-8CA3-4848-9FEA-B91C058661F7}"/>
              </a:ext>
            </a:extLst>
          </p:cNvPr>
          <p:cNvSpPr>
            <a:spLocks noGrp="1"/>
          </p:cNvSpPr>
          <p:nvPr>
            <p:ph type="ctrTitle" hasCustomPrompt="1"/>
          </p:nvPr>
        </p:nvSpPr>
        <p:spPr bwMode="gray">
          <a:xfrm>
            <a:off x="3143250" y="2067432"/>
            <a:ext cx="5905500" cy="785503"/>
          </a:xfrm>
        </p:spPr>
        <p:txBody>
          <a:bodyPr wrap="none" anchor="b"/>
          <a:lstStyle>
            <a:lvl1pPr algn="ctr">
              <a:defRPr sz="2800"/>
            </a:lvl1pPr>
            <a:lvl2pPr algn="ctr">
              <a:defRPr>
                <a:latin typeface="+mj-lt"/>
              </a:defRPr>
            </a:lvl2pPr>
            <a:lvl3pPr algn="ctr">
              <a:defRPr/>
            </a:lvl3pPr>
            <a:lvl4pPr algn="ctr">
              <a:defRPr>
                <a:latin typeface="+mj-lt"/>
              </a:defRPr>
            </a:lvl4pPr>
            <a:lvl5pPr algn="ctr">
              <a:defRPr/>
            </a:lvl5pPr>
            <a:lvl6pPr algn="ctr">
              <a:defRPr/>
            </a:lvl6pPr>
            <a:lvl7pPr algn="ctr">
              <a:defRPr/>
            </a:lvl7pPr>
            <a:lvl8pPr algn="ctr">
              <a:defRPr/>
            </a:lvl8pPr>
            <a:lvl9pPr algn="ctr">
              <a:defRPr/>
            </a:lvl9pPr>
          </a:lstStyle>
          <a:p>
            <a:pPr lvl="0"/>
            <a:r>
              <a:rPr lang="en-US" noProof="0" dirty="0"/>
              <a:t>Title</a:t>
            </a:r>
          </a:p>
        </p:txBody>
      </p:sp>
      <p:sp>
        <p:nvSpPr>
          <p:cNvPr id="13" name="Subtitle 2">
            <a:extLst>
              <a:ext uri="{FF2B5EF4-FFF2-40B4-BE49-F238E27FC236}">
                <a16:creationId xmlns:a16="http://schemas.microsoft.com/office/drawing/2014/main" xmlns="" id="{317F1678-A2FE-43F2-B64B-D366F2518D9B}"/>
              </a:ext>
            </a:extLst>
          </p:cNvPr>
          <p:cNvSpPr>
            <a:spLocks noGrp="1"/>
          </p:cNvSpPr>
          <p:nvPr>
            <p:ph type="subTitle" idx="1" hasCustomPrompt="1"/>
          </p:nvPr>
        </p:nvSpPr>
        <p:spPr bwMode="gray">
          <a:xfrm>
            <a:off x="3143250" y="2852935"/>
            <a:ext cx="5905500" cy="1007865"/>
          </a:xfrm>
        </p:spPr>
        <p:txBody>
          <a:bodyPr tIns="288000"/>
          <a:lstStyle>
            <a:lvl1pPr marL="0" indent="0" algn="ctr">
              <a:spcBef>
                <a:spcPts val="300"/>
              </a:spcBef>
              <a:spcAft>
                <a:spcPts val="300"/>
              </a:spcAft>
              <a:buNone/>
              <a:defRPr sz="1600"/>
            </a:lvl1pPr>
            <a:lvl2pPr marL="0" indent="0" algn="ctr">
              <a:buNone/>
              <a:defRPr sz="1600"/>
            </a:lvl2pPr>
            <a:lvl3pPr marL="0" indent="0" algn="ctr">
              <a:buNone/>
              <a:defRPr sz="1600"/>
            </a:lvl3pPr>
            <a:lvl4pPr marL="0" indent="0" algn="ctr">
              <a:buNone/>
              <a:defRPr sz="1600"/>
            </a:lvl4pPr>
            <a:lvl5pPr marL="0" indent="0" algn="ctr">
              <a:buNone/>
              <a:tabLst/>
              <a:defRPr sz="1600"/>
            </a:lvl5pPr>
            <a:lvl6pPr marL="0" indent="0" algn="ctr">
              <a:buNone/>
              <a:defRPr sz="1600"/>
            </a:lvl6pPr>
            <a:lvl7pPr marL="0" indent="0" algn="ctr">
              <a:buNone/>
              <a:defRPr sz="1600"/>
            </a:lvl7pPr>
            <a:lvl8pPr marL="0" indent="0" algn="ctr">
              <a:buNone/>
              <a:defRPr sz="1600">
                <a:solidFill>
                  <a:schemeClr val="tx1"/>
                </a:solidFill>
              </a:defRPr>
            </a:lvl8pPr>
            <a:lvl9pPr marL="0" indent="0" algn="ctr">
              <a:buNone/>
              <a:defRPr sz="1600"/>
            </a:lvl9pPr>
          </a:lstStyle>
          <a:p>
            <a:pPr lvl="0"/>
            <a:r>
              <a:rPr lang="en-US" noProof="0" dirty="0"/>
              <a:t>Speaker Name</a:t>
            </a:r>
          </a:p>
        </p:txBody>
      </p:sp>
    </p:spTree>
    <p:extLst>
      <p:ext uri="{BB962C8B-B14F-4D97-AF65-F5344CB8AC3E}">
        <p14:creationId xmlns:p14="http://schemas.microsoft.com/office/powerpoint/2010/main" val="157419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xmlns="" id="{675DDAAD-A764-4B96-999D-9CFBD10770B9}"/>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Datumsplatzhalter 2">
            <a:extLst>
              <a:ext uri="{FF2B5EF4-FFF2-40B4-BE49-F238E27FC236}">
                <a16:creationId xmlns:a16="http://schemas.microsoft.com/office/drawing/2014/main" xmlns="" id="{C80AFE03-DB35-4216-A870-AE6C29AD2903}"/>
              </a:ext>
            </a:extLst>
          </p:cNvPr>
          <p:cNvSpPr>
            <a:spLocks noGrp="1"/>
          </p:cNvSpPr>
          <p:nvPr>
            <p:ph type="dt" sz="half" idx="10"/>
          </p:nvPr>
        </p:nvSpPr>
        <p:spPr bwMode="gray"/>
        <p:txBody>
          <a:bodyPr/>
          <a:lstStyle/>
          <a:p>
            <a:fld id="{79BFC0F4-41D6-4178-AACE-FC5B27F75330}"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AD4FDE59-5DCB-47AE-AE07-6E3777495D1E}"/>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9B610AA4-2DF0-4F8E-B480-769FA6849727}"/>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grpSp>
        <p:nvGrpSpPr>
          <p:cNvPr id="9" name="Gruppieren 8">
            <a:extLst>
              <a:ext uri="{FF2B5EF4-FFF2-40B4-BE49-F238E27FC236}">
                <a16:creationId xmlns:a16="http://schemas.microsoft.com/office/drawing/2014/main" xmlns="" id="{BF7A077C-F049-4F36-8176-FCF6D2125809}"/>
              </a:ext>
            </a:extLst>
          </p:cNvPr>
          <p:cNvGrpSpPr/>
          <p:nvPr userDrawn="1"/>
        </p:nvGrpSpPr>
        <p:grpSpPr bwMode="gray">
          <a:xfrm>
            <a:off x="10690695" y="6237287"/>
            <a:ext cx="882180" cy="336800"/>
            <a:chOff x="10910717" y="6237312"/>
            <a:chExt cx="659777" cy="251891"/>
          </a:xfrm>
        </p:grpSpPr>
        <p:grpSp>
          <p:nvGrpSpPr>
            <p:cNvPr id="10" name="Gruppieren 9">
              <a:extLst>
                <a:ext uri="{FF2B5EF4-FFF2-40B4-BE49-F238E27FC236}">
                  <a16:creationId xmlns:a16="http://schemas.microsoft.com/office/drawing/2014/main" xmlns="" id="{C63A771A-8AE4-4DA7-A560-0F68FE210C2B}"/>
                </a:ext>
              </a:extLst>
            </p:cNvPr>
            <p:cNvGrpSpPr/>
            <p:nvPr/>
          </p:nvGrpSpPr>
          <p:grpSpPr bwMode="gray">
            <a:xfrm>
              <a:off x="10910717" y="6237312"/>
              <a:ext cx="657286" cy="152567"/>
              <a:chOff x="3753394" y="2041103"/>
              <a:chExt cx="1634116" cy="379305"/>
            </a:xfrm>
          </p:grpSpPr>
          <p:sp>
            <p:nvSpPr>
              <p:cNvPr id="29" name="Freihandform: Form 28">
                <a:extLst>
                  <a:ext uri="{FF2B5EF4-FFF2-40B4-BE49-F238E27FC236}">
                    <a16:creationId xmlns:a16="http://schemas.microsoft.com/office/drawing/2014/main" xmlns="" id="{7C582A40-1C39-4C30-B3F8-9E51031A5F48}"/>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0" name="Freihandform: Form 29">
                <a:extLst>
                  <a:ext uri="{FF2B5EF4-FFF2-40B4-BE49-F238E27FC236}">
                    <a16:creationId xmlns:a16="http://schemas.microsoft.com/office/drawing/2014/main" xmlns="" id="{77412E04-A08B-4756-A8C6-E69668EF1486}"/>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1" name="Freihandform: Form 30">
                <a:extLst>
                  <a:ext uri="{FF2B5EF4-FFF2-40B4-BE49-F238E27FC236}">
                    <a16:creationId xmlns:a16="http://schemas.microsoft.com/office/drawing/2014/main" xmlns="" id="{823FEC07-F957-49F9-96E7-EFE43846C4E2}"/>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2" name="Freihandform: Form 31">
                <a:extLst>
                  <a:ext uri="{FF2B5EF4-FFF2-40B4-BE49-F238E27FC236}">
                    <a16:creationId xmlns:a16="http://schemas.microsoft.com/office/drawing/2014/main" xmlns="" id="{C8267B26-5214-4735-AECC-2604D6B604BB}"/>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3" name="Freihandform: Form 32">
                <a:extLst>
                  <a:ext uri="{FF2B5EF4-FFF2-40B4-BE49-F238E27FC236}">
                    <a16:creationId xmlns:a16="http://schemas.microsoft.com/office/drawing/2014/main" xmlns="" id="{A734F0DD-36FE-470A-9494-DE60DE589761}"/>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a16="http://schemas.microsoft.com/office/drawing/2014/main" xmlns="" id="{E4BE768C-7422-4F53-8C00-1F7880FCE80E}"/>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xmlns="" id="{384FD4D6-F91F-4585-8BA8-8FA9E7B7530F}"/>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xmlns="" id="{11FC8573-596F-498A-A4DB-91CE332D7AA4}"/>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xmlns="" id="{B88CF3E2-43C7-4757-A015-AA2E22EFBAC7}"/>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xmlns="" id="{B18C92C6-04E0-4716-A62E-334195E67BCD}"/>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1" name="Gruppieren 10">
              <a:extLst>
                <a:ext uri="{FF2B5EF4-FFF2-40B4-BE49-F238E27FC236}">
                  <a16:creationId xmlns:a16="http://schemas.microsoft.com/office/drawing/2014/main" xmlns="" id="{5F8559B9-95FF-4D39-9B22-06B9DEBFC406}"/>
                </a:ext>
              </a:extLst>
            </p:cNvPr>
            <p:cNvGrpSpPr/>
            <p:nvPr/>
          </p:nvGrpSpPr>
          <p:grpSpPr bwMode="gray">
            <a:xfrm>
              <a:off x="10910717" y="6433158"/>
              <a:ext cx="659777" cy="56045"/>
              <a:chOff x="3753394" y="2528007"/>
              <a:chExt cx="1640308" cy="139336"/>
            </a:xfrm>
            <a:solidFill>
              <a:schemeClr val="accent1"/>
            </a:solidFill>
          </p:grpSpPr>
          <p:sp>
            <p:nvSpPr>
              <p:cNvPr id="12" name="Freihandform: Form 11">
                <a:extLst>
                  <a:ext uri="{FF2B5EF4-FFF2-40B4-BE49-F238E27FC236}">
                    <a16:creationId xmlns:a16="http://schemas.microsoft.com/office/drawing/2014/main" xmlns="" id="{C3CC7717-0B4C-4584-A632-1E0330F35F81}"/>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3" name="Freihandform: Form 12">
                <a:extLst>
                  <a:ext uri="{FF2B5EF4-FFF2-40B4-BE49-F238E27FC236}">
                    <a16:creationId xmlns:a16="http://schemas.microsoft.com/office/drawing/2014/main" xmlns="" id="{B2276EBF-61C5-4D36-9568-134CF6E23A67}"/>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4" name="Freihandform: Form 13">
                <a:extLst>
                  <a:ext uri="{FF2B5EF4-FFF2-40B4-BE49-F238E27FC236}">
                    <a16:creationId xmlns:a16="http://schemas.microsoft.com/office/drawing/2014/main" xmlns="" id="{D565326D-C17D-4C06-9614-C7F60C50FED2}"/>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5" name="Freihandform: Form 14">
                <a:extLst>
                  <a:ext uri="{FF2B5EF4-FFF2-40B4-BE49-F238E27FC236}">
                    <a16:creationId xmlns:a16="http://schemas.microsoft.com/office/drawing/2014/main" xmlns="" id="{C4055D72-4AC9-4CD4-8A23-C4CEE1ED95DF}"/>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16" name="Freihandform: Form 15">
                <a:extLst>
                  <a:ext uri="{FF2B5EF4-FFF2-40B4-BE49-F238E27FC236}">
                    <a16:creationId xmlns:a16="http://schemas.microsoft.com/office/drawing/2014/main" xmlns="" id="{F96283C7-C24C-49D8-8985-23FB6EAACB16}"/>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a16="http://schemas.microsoft.com/office/drawing/2014/main" xmlns="" id="{83BEF07F-F349-45D9-A5E7-1E5AB690FC45}"/>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a16="http://schemas.microsoft.com/office/drawing/2014/main" xmlns="" id="{9E87501A-B111-413A-8C11-BAE165CC298F}"/>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a16="http://schemas.microsoft.com/office/drawing/2014/main" xmlns="" id="{F2F20FDA-1CAB-4FCF-9A91-14437C9B74EC}"/>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a16="http://schemas.microsoft.com/office/drawing/2014/main" xmlns="" id="{476EB683-22AA-48E0-A21A-5877F55D27B8}"/>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a16="http://schemas.microsoft.com/office/drawing/2014/main" xmlns="" id="{5C84A46B-1A4A-4948-B88D-B33026EEA575}"/>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a16="http://schemas.microsoft.com/office/drawing/2014/main" xmlns="" id="{E450F4C8-11BB-438A-B282-8C033FB2E770}"/>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a16="http://schemas.microsoft.com/office/drawing/2014/main" xmlns="" id="{AE943777-33DE-4D72-8471-10F5AED6B869}"/>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xmlns="" id="{43944908-2BA6-480D-985F-F42BE4587648}"/>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xmlns="" id="{CFCD9939-B3BF-40F7-A5C0-FB9922717E57}"/>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xmlns="" id="{0B79260B-701A-43E6-B6C3-214D3C7EA3E8}"/>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xmlns="" id="{AD72C628-36DE-42A0-81E4-4C03BAB2DF38}"/>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xmlns="" id="{86775850-E6E0-4E7F-AFD9-A92C355ADA2A}"/>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
        <p:nvSpPr>
          <p:cNvPr id="39" name="Title 38">
            <a:extLst>
              <a:ext uri="{FF2B5EF4-FFF2-40B4-BE49-F238E27FC236}">
                <a16:creationId xmlns:a16="http://schemas.microsoft.com/office/drawing/2014/main" xmlns="" id="{C7780E30-EDF3-4795-9D33-6C59C48B8A0E}"/>
              </a:ext>
            </a:extLst>
          </p:cNvPr>
          <p:cNvSpPr>
            <a:spLocks noGrp="1"/>
          </p:cNvSpPr>
          <p:nvPr>
            <p:ph type="title"/>
          </p:nvPr>
        </p:nvSpPr>
        <p:spPr bwMode="gray"/>
        <p:txBody>
          <a:bodyPr/>
          <a:lstStyle/>
          <a:p>
            <a:r>
              <a:rPr lang="it-IT"/>
              <a:t>Fare clic per modificare lo stile del titolo dello schema</a:t>
            </a:r>
            <a:endParaRPr lang="en-US"/>
          </a:p>
        </p:txBody>
      </p:sp>
    </p:spTree>
    <p:extLst>
      <p:ext uri="{BB962C8B-B14F-4D97-AF65-F5344CB8AC3E}">
        <p14:creationId xmlns:p14="http://schemas.microsoft.com/office/powerpoint/2010/main" val="73682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xmlns="" id="{675DDAAD-A764-4B96-999D-9CFBD10770B9}"/>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Rechteck 6">
            <a:extLst>
              <a:ext uri="{FF2B5EF4-FFF2-40B4-BE49-F238E27FC236}">
                <a16:creationId xmlns:a16="http://schemas.microsoft.com/office/drawing/2014/main" xmlns="" id="{C32CE3CD-56D5-45B4-9FFA-86E29BDC5625}"/>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2" name="Titel 1">
            <a:extLst>
              <a:ext uri="{FF2B5EF4-FFF2-40B4-BE49-F238E27FC236}">
                <a16:creationId xmlns:a16="http://schemas.microsoft.com/office/drawing/2014/main" xmlns="" id="{8DFE22F2-109D-4AD6-AA06-390E892F5E13}"/>
              </a:ext>
            </a:extLst>
          </p:cNvPr>
          <p:cNvSpPr>
            <a:spLocks noGrp="1"/>
          </p:cNvSpPr>
          <p:nvPr>
            <p:ph type="title"/>
          </p:nvPr>
        </p:nvSpPr>
        <p:spPr bwMode="gray">
          <a:xfrm>
            <a:off x="3143250" y="2348880"/>
            <a:ext cx="4968875" cy="3167889"/>
          </a:xfrm>
          <a:blipFill dpi="0" rotWithShape="1">
            <a:blip r:embed="rId4"/>
            <a:srcRect/>
            <a:tile tx="-723900" ty="-596900" sx="100000" sy="100000" flip="none" algn="tl"/>
          </a:blipFill>
        </p:spPr>
        <p:txBody>
          <a:bodyPr lIns="504000" tIns="216000" rIns="0" anchor="t"/>
          <a:lstStyle>
            <a:lvl1pPr>
              <a:lnSpc>
                <a:spcPct val="110000"/>
              </a:lnSpc>
              <a:defRPr/>
            </a:lvl1pPr>
          </a:lstStyle>
          <a:p>
            <a:pPr lvl="0"/>
            <a:r>
              <a:rPr lang="it-IT" noProof="0"/>
              <a:t>Fare clic per modificare lo stile del titolo dello schema</a:t>
            </a:r>
            <a:endParaRPr lang="en-US" noProof="0" dirty="0"/>
          </a:p>
        </p:txBody>
      </p:sp>
      <p:sp>
        <p:nvSpPr>
          <p:cNvPr id="3" name="Datumsplatzhalter 2">
            <a:extLst>
              <a:ext uri="{FF2B5EF4-FFF2-40B4-BE49-F238E27FC236}">
                <a16:creationId xmlns:a16="http://schemas.microsoft.com/office/drawing/2014/main" xmlns="" id="{C80AFE03-DB35-4216-A870-AE6C29AD2903}"/>
              </a:ext>
            </a:extLst>
          </p:cNvPr>
          <p:cNvSpPr>
            <a:spLocks noGrp="1"/>
          </p:cNvSpPr>
          <p:nvPr>
            <p:ph type="dt" sz="half" idx="10"/>
          </p:nvPr>
        </p:nvSpPr>
        <p:spPr bwMode="gray"/>
        <p:txBody>
          <a:bodyPr/>
          <a:lstStyle/>
          <a:p>
            <a:fld id="{3F1BCBBC-0D9F-44B2-AC30-29619B4151B4}"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AD4FDE59-5DCB-47AE-AE07-6E3777495D1E}"/>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9B610AA4-2DF0-4F8E-B480-769FA6849727}"/>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grpSp>
        <p:nvGrpSpPr>
          <p:cNvPr id="9" name="Gruppieren 8">
            <a:extLst>
              <a:ext uri="{FF2B5EF4-FFF2-40B4-BE49-F238E27FC236}">
                <a16:creationId xmlns:a16="http://schemas.microsoft.com/office/drawing/2014/main" xmlns="" id="{6F977EBB-EF5B-4C51-93B9-12C44BFE557F}"/>
              </a:ext>
            </a:extLst>
          </p:cNvPr>
          <p:cNvGrpSpPr/>
          <p:nvPr userDrawn="1"/>
        </p:nvGrpSpPr>
        <p:grpSpPr bwMode="gray">
          <a:xfrm>
            <a:off x="10690695" y="6237287"/>
            <a:ext cx="882180" cy="336800"/>
            <a:chOff x="10910717" y="6237312"/>
            <a:chExt cx="659777" cy="251891"/>
          </a:xfrm>
        </p:grpSpPr>
        <p:grpSp>
          <p:nvGrpSpPr>
            <p:cNvPr id="10" name="Gruppieren 9">
              <a:extLst>
                <a:ext uri="{FF2B5EF4-FFF2-40B4-BE49-F238E27FC236}">
                  <a16:creationId xmlns:a16="http://schemas.microsoft.com/office/drawing/2014/main" xmlns="" id="{E865AAAD-83D9-48A5-B5C1-D1ACB9D01657}"/>
                </a:ext>
              </a:extLst>
            </p:cNvPr>
            <p:cNvGrpSpPr/>
            <p:nvPr/>
          </p:nvGrpSpPr>
          <p:grpSpPr bwMode="gray">
            <a:xfrm>
              <a:off x="10910717" y="6237312"/>
              <a:ext cx="657286" cy="152567"/>
              <a:chOff x="3753394" y="2041103"/>
              <a:chExt cx="1634116" cy="379305"/>
            </a:xfrm>
          </p:grpSpPr>
          <p:sp>
            <p:nvSpPr>
              <p:cNvPr id="29" name="Freihandform: Form 28">
                <a:extLst>
                  <a:ext uri="{FF2B5EF4-FFF2-40B4-BE49-F238E27FC236}">
                    <a16:creationId xmlns:a16="http://schemas.microsoft.com/office/drawing/2014/main" xmlns="" id="{DC06AFC1-A64F-44B3-BF2B-125C81038995}"/>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0" name="Freihandform: Form 29">
                <a:extLst>
                  <a:ext uri="{FF2B5EF4-FFF2-40B4-BE49-F238E27FC236}">
                    <a16:creationId xmlns:a16="http://schemas.microsoft.com/office/drawing/2014/main" xmlns="" id="{FE9A38F7-C7E7-4DE9-9E8F-BDA6E78C8E4E}"/>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1" name="Freihandform: Form 30">
                <a:extLst>
                  <a:ext uri="{FF2B5EF4-FFF2-40B4-BE49-F238E27FC236}">
                    <a16:creationId xmlns:a16="http://schemas.microsoft.com/office/drawing/2014/main" xmlns="" id="{BC5AEC47-5C3D-4109-8B95-736173022CB1}"/>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2" name="Freihandform: Form 31">
                <a:extLst>
                  <a:ext uri="{FF2B5EF4-FFF2-40B4-BE49-F238E27FC236}">
                    <a16:creationId xmlns:a16="http://schemas.microsoft.com/office/drawing/2014/main" xmlns="" id="{2B211430-40C4-498B-AB63-39CBFC8A11C7}"/>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3" name="Freihandform: Form 32">
                <a:extLst>
                  <a:ext uri="{FF2B5EF4-FFF2-40B4-BE49-F238E27FC236}">
                    <a16:creationId xmlns:a16="http://schemas.microsoft.com/office/drawing/2014/main" xmlns="" id="{E0B8255A-F979-4C63-BCFD-8A7EF3C7F071}"/>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a16="http://schemas.microsoft.com/office/drawing/2014/main" xmlns="" id="{EDF41CA4-5B6B-42DF-8A6B-D017256A7D88}"/>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xmlns="" id="{1B6E017C-C1C7-4D16-9F1C-29BFCF70716E}"/>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xmlns="" id="{FDF75D5B-3CF4-46CB-ACAC-EE8AB57622B4}"/>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xmlns="" id="{31D50916-70C0-4FB2-BE6B-C1B162D319ED}"/>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xmlns="" id="{55D85849-609E-41A0-B216-2348BD1A506C}"/>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1" name="Gruppieren 10">
              <a:extLst>
                <a:ext uri="{FF2B5EF4-FFF2-40B4-BE49-F238E27FC236}">
                  <a16:creationId xmlns:a16="http://schemas.microsoft.com/office/drawing/2014/main" xmlns="" id="{F7F9F0B4-01DA-48AF-B58C-C8E245A6BD99}"/>
                </a:ext>
              </a:extLst>
            </p:cNvPr>
            <p:cNvGrpSpPr/>
            <p:nvPr/>
          </p:nvGrpSpPr>
          <p:grpSpPr bwMode="gray">
            <a:xfrm>
              <a:off x="10910717" y="6433158"/>
              <a:ext cx="659777" cy="56045"/>
              <a:chOff x="3753394" y="2528007"/>
              <a:chExt cx="1640308" cy="139336"/>
            </a:xfrm>
            <a:solidFill>
              <a:schemeClr val="accent1"/>
            </a:solidFill>
          </p:grpSpPr>
          <p:sp>
            <p:nvSpPr>
              <p:cNvPr id="12" name="Freihandform: Form 11">
                <a:extLst>
                  <a:ext uri="{FF2B5EF4-FFF2-40B4-BE49-F238E27FC236}">
                    <a16:creationId xmlns:a16="http://schemas.microsoft.com/office/drawing/2014/main" xmlns="" id="{E36E9326-823D-46EE-8284-0A4CD2A8D4C6}"/>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3" name="Freihandform: Form 12">
                <a:extLst>
                  <a:ext uri="{FF2B5EF4-FFF2-40B4-BE49-F238E27FC236}">
                    <a16:creationId xmlns:a16="http://schemas.microsoft.com/office/drawing/2014/main" xmlns="" id="{40CA492E-905A-4A6C-81A5-75B01C03A1D7}"/>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4" name="Freihandform: Form 13">
                <a:extLst>
                  <a:ext uri="{FF2B5EF4-FFF2-40B4-BE49-F238E27FC236}">
                    <a16:creationId xmlns:a16="http://schemas.microsoft.com/office/drawing/2014/main" xmlns="" id="{4A7E21FA-9BC4-4582-A37B-A3EE59D1E9FF}"/>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5" name="Freihandform: Form 14">
                <a:extLst>
                  <a:ext uri="{FF2B5EF4-FFF2-40B4-BE49-F238E27FC236}">
                    <a16:creationId xmlns:a16="http://schemas.microsoft.com/office/drawing/2014/main" xmlns="" id="{506025A5-89C9-415F-AA1B-D6CAF2876278}"/>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16" name="Freihandform: Form 15">
                <a:extLst>
                  <a:ext uri="{FF2B5EF4-FFF2-40B4-BE49-F238E27FC236}">
                    <a16:creationId xmlns:a16="http://schemas.microsoft.com/office/drawing/2014/main" xmlns="" id="{389D87C6-D9AB-46F1-9A34-3D2DC0BFF7FB}"/>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a16="http://schemas.microsoft.com/office/drawing/2014/main" xmlns="" id="{DE6271B5-3477-4810-A3B5-46C497C2068F}"/>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a16="http://schemas.microsoft.com/office/drawing/2014/main" xmlns="" id="{DBA94AD5-88F7-4ACC-A6E1-6342257EDF56}"/>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a16="http://schemas.microsoft.com/office/drawing/2014/main" xmlns="" id="{588AFB90-1F53-4719-BC9E-EF5AEDC647EF}"/>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a16="http://schemas.microsoft.com/office/drawing/2014/main" xmlns="" id="{F4DAEAFE-F3B7-4001-9139-AB89D72417BC}"/>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a16="http://schemas.microsoft.com/office/drawing/2014/main" xmlns="" id="{61B9F76C-71EA-4C94-A455-EA944DB12EFD}"/>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a16="http://schemas.microsoft.com/office/drawing/2014/main" xmlns="" id="{7FAF1DAA-FA3E-4579-922E-ADD6A38827CD}"/>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a16="http://schemas.microsoft.com/office/drawing/2014/main" xmlns="" id="{D3CE4719-D048-49C4-BD68-FB5E87CCD4D1}"/>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xmlns="" id="{77C9F131-02AF-4CC4-8659-7C88A61BF5EA}"/>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xmlns="" id="{B023449B-4F20-4DFC-B355-19C6F1FC6A98}"/>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xmlns="" id="{DF00C1F0-5ED9-49FA-85A4-3F4095ED9543}"/>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xmlns="" id="{6B0049A6-F4C3-4C50-8714-8255CC3D8CF1}"/>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xmlns="" id="{C3D265F7-DFB5-4703-A597-F1BD1D313946}"/>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145748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xmlns="" id="{C32CE3CD-56D5-45B4-9FFA-86E29BDC5625}"/>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3" name="Datumsplatzhalter 2">
            <a:extLst>
              <a:ext uri="{FF2B5EF4-FFF2-40B4-BE49-F238E27FC236}">
                <a16:creationId xmlns:a16="http://schemas.microsoft.com/office/drawing/2014/main" xmlns="" id="{C80AFE03-DB35-4216-A870-AE6C29AD2903}"/>
              </a:ext>
            </a:extLst>
          </p:cNvPr>
          <p:cNvSpPr>
            <a:spLocks noGrp="1"/>
          </p:cNvSpPr>
          <p:nvPr>
            <p:ph type="dt" sz="half" idx="10"/>
          </p:nvPr>
        </p:nvSpPr>
        <p:spPr bwMode="gray"/>
        <p:txBody>
          <a:bodyPr/>
          <a:lstStyle>
            <a:lvl1pPr>
              <a:defRPr>
                <a:noFill/>
              </a:defRPr>
            </a:lvl1pPr>
          </a:lstStyle>
          <a:p>
            <a:fld id="{9ADD062B-B301-47FA-8D17-EDB9ED986C9E}"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AD4FDE59-5DCB-47AE-AE07-6E3777495D1E}"/>
              </a:ext>
            </a:extLst>
          </p:cNvPr>
          <p:cNvSpPr>
            <a:spLocks noGrp="1"/>
          </p:cNvSpPr>
          <p:nvPr>
            <p:ph type="ftr" sz="quarter" idx="11"/>
          </p:nvPr>
        </p:nvSpPr>
        <p:spPr bwMode="gray"/>
        <p:txBody>
          <a:bodyPr/>
          <a:lstStyle>
            <a:lvl1pPr>
              <a:defRPr>
                <a:noFill/>
              </a:defRPr>
            </a:lvl1pPr>
          </a:lstStyle>
          <a:p>
            <a:r>
              <a:rPr lang="en-US" noProof="0"/>
              <a:t>Strictly private and confidential</a:t>
            </a:r>
          </a:p>
        </p:txBody>
      </p:sp>
      <p:sp>
        <p:nvSpPr>
          <p:cNvPr id="5" name="Foliennummernplatzhalter 4">
            <a:extLst>
              <a:ext uri="{FF2B5EF4-FFF2-40B4-BE49-F238E27FC236}">
                <a16:creationId xmlns:a16="http://schemas.microsoft.com/office/drawing/2014/main" xmlns="" id="{9B610AA4-2DF0-4F8E-B480-769FA6849727}"/>
              </a:ext>
            </a:extLst>
          </p:cNvPr>
          <p:cNvSpPr>
            <a:spLocks noGrp="1"/>
          </p:cNvSpPr>
          <p:nvPr>
            <p:ph type="sldNum" sz="quarter" idx="12"/>
          </p:nvPr>
        </p:nvSpPr>
        <p:spPr bwMode="gray"/>
        <p:txBody>
          <a:bodyPr/>
          <a:lstStyle>
            <a:lvl1pPr>
              <a:defRPr>
                <a:noFill/>
              </a:defRPr>
            </a:lvl1pPr>
          </a:lstStyle>
          <a:p>
            <a:fld id="{487D525E-1BC1-43AD-9496-0948D2608236}" type="slidenum">
              <a:rPr lang="en-US" noProof="0" smtClean="0"/>
              <a:pPr/>
              <a:t>‹#›</a:t>
            </a:fld>
            <a:endParaRPr lang="en-US" noProof="0"/>
          </a:p>
        </p:txBody>
      </p:sp>
      <p:pic>
        <p:nvPicPr>
          <p:cNvPr id="9" name="Band">
            <a:extLst>
              <a:ext uri="{FF2B5EF4-FFF2-40B4-BE49-F238E27FC236}">
                <a16:creationId xmlns:a16="http://schemas.microsoft.com/office/drawing/2014/main" xmlns="" id="{1CA73AB3-6154-4305-AF21-4D95DE1C5667}"/>
              </a:ext>
            </a:extLst>
          </p:cNvPr>
          <p:cNvPicPr>
            <a:picLocks noChangeAspect="1"/>
          </p:cNvPicPr>
          <p:nvPr userDrawn="1"/>
        </p:nvPicPr>
        <p:blipFill rotWithShape="1">
          <a:blip r:embed="rId4"/>
          <a:srcRect l="1165" r="1165" b="3460"/>
          <a:stretch/>
        </p:blipFill>
        <p:spPr bwMode="gray">
          <a:xfrm>
            <a:off x="-1" y="2442139"/>
            <a:ext cx="12192001" cy="4415863"/>
          </a:xfrm>
          <a:prstGeom prst="rect">
            <a:avLst/>
          </a:prstGeom>
        </p:spPr>
      </p:pic>
      <p:sp>
        <p:nvSpPr>
          <p:cNvPr id="2" name="Titel 1">
            <a:extLst>
              <a:ext uri="{FF2B5EF4-FFF2-40B4-BE49-F238E27FC236}">
                <a16:creationId xmlns:a16="http://schemas.microsoft.com/office/drawing/2014/main" xmlns="" id="{8DFE22F2-109D-4AD6-AA06-390E892F5E13}"/>
              </a:ext>
            </a:extLst>
          </p:cNvPr>
          <p:cNvSpPr>
            <a:spLocks noGrp="1"/>
          </p:cNvSpPr>
          <p:nvPr>
            <p:ph type="title"/>
          </p:nvPr>
        </p:nvSpPr>
        <p:spPr bwMode="gray">
          <a:xfrm>
            <a:off x="623887" y="1700213"/>
            <a:ext cx="5327651" cy="1981201"/>
          </a:xfrm>
        </p:spPr>
        <p:txBody>
          <a:bodyPr/>
          <a:lstStyle/>
          <a:p>
            <a:r>
              <a:rPr lang="it-IT" noProof="0"/>
              <a:t>Fare clic per modificare lo stile del titolo dello schema</a:t>
            </a:r>
            <a:endParaRPr lang="en-US" noProof="0" dirty="0"/>
          </a:p>
        </p:txBody>
      </p:sp>
      <p:grpSp>
        <p:nvGrpSpPr>
          <p:cNvPr id="10" name="Gruppieren 9">
            <a:extLst>
              <a:ext uri="{FF2B5EF4-FFF2-40B4-BE49-F238E27FC236}">
                <a16:creationId xmlns:a16="http://schemas.microsoft.com/office/drawing/2014/main" xmlns="" id="{D96FB122-3DE3-44F4-B5CE-8E775FA14C9D}"/>
              </a:ext>
            </a:extLst>
          </p:cNvPr>
          <p:cNvGrpSpPr/>
          <p:nvPr userDrawn="1"/>
        </p:nvGrpSpPr>
        <p:grpSpPr bwMode="gray">
          <a:xfrm>
            <a:off x="10690695" y="6237287"/>
            <a:ext cx="882180" cy="336800"/>
            <a:chOff x="10910717" y="6237312"/>
            <a:chExt cx="659777" cy="251891"/>
          </a:xfrm>
        </p:grpSpPr>
        <p:grpSp>
          <p:nvGrpSpPr>
            <p:cNvPr id="11" name="Gruppieren 10">
              <a:extLst>
                <a:ext uri="{FF2B5EF4-FFF2-40B4-BE49-F238E27FC236}">
                  <a16:creationId xmlns:a16="http://schemas.microsoft.com/office/drawing/2014/main" xmlns="" id="{D4700DFE-E41C-4BE8-84A6-F04DC44739B7}"/>
                </a:ext>
              </a:extLst>
            </p:cNvPr>
            <p:cNvGrpSpPr/>
            <p:nvPr/>
          </p:nvGrpSpPr>
          <p:grpSpPr bwMode="gray">
            <a:xfrm>
              <a:off x="10910717" y="6237312"/>
              <a:ext cx="657286" cy="152567"/>
              <a:chOff x="3753394" y="2041103"/>
              <a:chExt cx="1634116" cy="379305"/>
            </a:xfrm>
          </p:grpSpPr>
          <p:sp>
            <p:nvSpPr>
              <p:cNvPr id="30" name="Freihandform: Form 29">
                <a:extLst>
                  <a:ext uri="{FF2B5EF4-FFF2-40B4-BE49-F238E27FC236}">
                    <a16:creationId xmlns:a16="http://schemas.microsoft.com/office/drawing/2014/main" xmlns="" id="{D9EA4C58-A58B-4E46-ADAB-3BD9FDE03032}"/>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1" name="Freihandform: Form 30">
                <a:extLst>
                  <a:ext uri="{FF2B5EF4-FFF2-40B4-BE49-F238E27FC236}">
                    <a16:creationId xmlns:a16="http://schemas.microsoft.com/office/drawing/2014/main" xmlns="" id="{93C5BC29-8DFB-496A-9128-2D82385B5D0B}"/>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2" name="Freihandform: Form 31">
                <a:extLst>
                  <a:ext uri="{FF2B5EF4-FFF2-40B4-BE49-F238E27FC236}">
                    <a16:creationId xmlns:a16="http://schemas.microsoft.com/office/drawing/2014/main" xmlns="" id="{72F840ED-2164-474C-A4AD-94291FC101F5}"/>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3" name="Freihandform: Form 32">
                <a:extLst>
                  <a:ext uri="{FF2B5EF4-FFF2-40B4-BE49-F238E27FC236}">
                    <a16:creationId xmlns:a16="http://schemas.microsoft.com/office/drawing/2014/main" xmlns="" id="{58CA3B60-B5C3-4BC1-8643-9072FA053029}"/>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a16="http://schemas.microsoft.com/office/drawing/2014/main" xmlns="" id="{5FA41DCD-6812-4A25-915E-CEB68194D2E7}"/>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xmlns="" id="{D5F58381-27BA-4C29-8EE4-C50DFFCB5E5C}"/>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xmlns="" id="{4AE1536C-D25D-42A2-A548-4C6D9C76E9C5}"/>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xmlns="" id="{44044CFD-5F08-427A-BEB6-9E7A5362881F}"/>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xmlns="" id="{D27F6F17-DDBC-4DA2-84AC-2E516D63195D}"/>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a16="http://schemas.microsoft.com/office/drawing/2014/main" xmlns="" id="{C460CF46-D55A-4941-BA91-9AE72A9729F4}"/>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2" name="Gruppieren 11">
              <a:extLst>
                <a:ext uri="{FF2B5EF4-FFF2-40B4-BE49-F238E27FC236}">
                  <a16:creationId xmlns:a16="http://schemas.microsoft.com/office/drawing/2014/main" xmlns="" id="{D7BD7EFB-0B42-43B1-A4C3-C84EC6A2C51F}"/>
                </a:ext>
              </a:extLst>
            </p:cNvPr>
            <p:cNvGrpSpPr/>
            <p:nvPr/>
          </p:nvGrpSpPr>
          <p:grpSpPr bwMode="gray">
            <a:xfrm>
              <a:off x="10910717" y="6433158"/>
              <a:ext cx="659777" cy="56045"/>
              <a:chOff x="3753394" y="2528007"/>
              <a:chExt cx="1640308" cy="139336"/>
            </a:xfrm>
            <a:solidFill>
              <a:schemeClr val="accent1"/>
            </a:solidFill>
          </p:grpSpPr>
          <p:sp>
            <p:nvSpPr>
              <p:cNvPr id="13" name="Freihandform: Form 12">
                <a:extLst>
                  <a:ext uri="{FF2B5EF4-FFF2-40B4-BE49-F238E27FC236}">
                    <a16:creationId xmlns:a16="http://schemas.microsoft.com/office/drawing/2014/main" xmlns="" id="{C0783FF2-E522-4509-854A-D83B7A475BFC}"/>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4" name="Freihandform: Form 13">
                <a:extLst>
                  <a:ext uri="{FF2B5EF4-FFF2-40B4-BE49-F238E27FC236}">
                    <a16:creationId xmlns:a16="http://schemas.microsoft.com/office/drawing/2014/main" xmlns="" id="{9E000867-50A0-4D89-90D1-0BC15F8D3381}"/>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5" name="Freihandform: Form 14">
                <a:extLst>
                  <a:ext uri="{FF2B5EF4-FFF2-40B4-BE49-F238E27FC236}">
                    <a16:creationId xmlns:a16="http://schemas.microsoft.com/office/drawing/2014/main" xmlns="" id="{1D447163-E505-4008-84B4-529321208125}"/>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6" name="Freihandform: Form 15">
                <a:extLst>
                  <a:ext uri="{FF2B5EF4-FFF2-40B4-BE49-F238E27FC236}">
                    <a16:creationId xmlns:a16="http://schemas.microsoft.com/office/drawing/2014/main" xmlns="" id="{E2E9AD06-F716-49A9-85A7-46CEDB0838F6}"/>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a16="http://schemas.microsoft.com/office/drawing/2014/main" xmlns="" id="{B3D8AB90-C513-4DE3-B34D-369920A1DEFF}"/>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a16="http://schemas.microsoft.com/office/drawing/2014/main" xmlns="" id="{B44038AA-BC2F-42AD-BE10-2E7C319735DE}"/>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a16="http://schemas.microsoft.com/office/drawing/2014/main" xmlns="" id="{34BF2D93-677A-46A3-BF8C-8C3256A91196}"/>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a16="http://schemas.microsoft.com/office/drawing/2014/main" xmlns="" id="{D3C6F348-02DA-4DCE-B4AE-1928D5419E74}"/>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a16="http://schemas.microsoft.com/office/drawing/2014/main" xmlns="" id="{BB9ED33B-2B48-488A-B56D-0E9AB98659BC}"/>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a16="http://schemas.microsoft.com/office/drawing/2014/main" xmlns="" id="{7F7B87DC-4FAB-4E18-8E95-E084BA8E226F}"/>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a16="http://schemas.microsoft.com/office/drawing/2014/main" xmlns="" id="{6497DF10-F8A2-4784-9B41-29DD3D53FD4F}"/>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xmlns="" id="{494CBD49-DA36-48A6-A715-1F94F85FD5BD}"/>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xmlns="" id="{8BBBC8AB-01A6-40DF-B692-37CA71068264}"/>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xmlns="" id="{3F0269B2-E8AF-4EAC-9EBD-B056979426DE}"/>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xmlns="" id="{9A0ED54A-9B8A-412B-A260-06AD59CA9763}"/>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xmlns="" id="{A3DD6585-5187-4170-9DD8-7FD6E59BB605}"/>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a16="http://schemas.microsoft.com/office/drawing/2014/main" xmlns="" id="{734B6F94-DE07-4B39-B475-AC224E37FDF3}"/>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95786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xmlns="" id="{1A70AB0C-81A2-4DA3-89C4-B10EF8260B6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0" y="0"/>
            <a:ext cx="12192000" cy="6858000"/>
          </a:xfrm>
          <a:prstGeom prst="rect">
            <a:avLst/>
          </a:prstGeom>
        </p:spPr>
      </p:pic>
      <p:pic>
        <p:nvPicPr>
          <p:cNvPr id="9" name="PTV_INTRO_LOOP">
            <a:hlinkClick r:id="" action="ppaction://media"/>
            <a:extLst>
              <a:ext uri="{FF2B5EF4-FFF2-40B4-BE49-F238E27FC236}">
                <a16:creationId xmlns:a16="http://schemas.microsoft.com/office/drawing/2014/main" xmlns="" id="{294A8B1E-BDCC-4C9E-9CD3-205F1ABF16E8}"/>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5"/>
          <a:stretch>
            <a:fillRect/>
          </a:stretch>
        </p:blipFill>
        <p:spPr bwMode="gray">
          <a:xfrm>
            <a:off x="0" y="0"/>
            <a:ext cx="12192000" cy="6858000"/>
          </a:xfrm>
          <a:prstGeom prst="rect">
            <a:avLst/>
          </a:prstGeom>
        </p:spPr>
      </p:pic>
      <p:pic>
        <p:nvPicPr>
          <p:cNvPr id="10" name="Grafik 9">
            <a:extLst>
              <a:ext uri="{FF2B5EF4-FFF2-40B4-BE49-F238E27FC236}">
                <a16:creationId xmlns:a16="http://schemas.microsoft.com/office/drawing/2014/main" xmlns="" id="{195FB157-B193-4CFD-A16F-AB17A88EA766}"/>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l="17922" r="17922" b="35846"/>
          <a:stretch/>
        </p:blipFill>
        <p:spPr bwMode="gray">
          <a:xfrm>
            <a:off x="0" y="0"/>
            <a:ext cx="12192000" cy="6858000"/>
          </a:xfrm>
          <a:prstGeom prst="rect">
            <a:avLst/>
          </a:prstGeom>
        </p:spPr>
      </p:pic>
      <p:sp>
        <p:nvSpPr>
          <p:cNvPr id="2" name="Titel 1">
            <a:extLst>
              <a:ext uri="{FF2B5EF4-FFF2-40B4-BE49-F238E27FC236}">
                <a16:creationId xmlns:a16="http://schemas.microsoft.com/office/drawing/2014/main" xmlns="" id="{C2683326-0623-46EB-B19E-E75E5A71C5EB}"/>
              </a:ext>
            </a:extLst>
          </p:cNvPr>
          <p:cNvSpPr>
            <a:spLocks noGrp="1"/>
          </p:cNvSpPr>
          <p:nvPr>
            <p:ph type="title" hasCustomPrompt="1"/>
          </p:nvPr>
        </p:nvSpPr>
        <p:spPr bwMode="gray">
          <a:xfrm>
            <a:off x="623888" y="-1"/>
            <a:ext cx="3743326" cy="5949951"/>
          </a:xfrm>
        </p:spPr>
        <p:txBody>
          <a:bodyPr tIns="576000" anchor="ctr"/>
          <a:lstStyle>
            <a:lvl1pPr>
              <a:defRPr/>
            </a:lvl1pPr>
          </a:lstStyle>
          <a:p>
            <a:r>
              <a:rPr lang="en-US" noProof="0"/>
              <a:t>Agenda</a:t>
            </a:r>
          </a:p>
        </p:txBody>
      </p:sp>
      <p:sp>
        <p:nvSpPr>
          <p:cNvPr id="12" name="Rechteck 11">
            <a:extLst>
              <a:ext uri="{FF2B5EF4-FFF2-40B4-BE49-F238E27FC236}">
                <a16:creationId xmlns:a16="http://schemas.microsoft.com/office/drawing/2014/main" xmlns="" id="{71170136-4414-40E6-A30D-96FE20376986}"/>
              </a:ext>
            </a:extLst>
          </p:cNvPr>
          <p:cNvSpPr/>
          <p:nvPr userDrawn="1"/>
        </p:nvSpPr>
        <p:spPr bwMode="gray">
          <a:xfrm>
            <a:off x="5951538" y="0"/>
            <a:ext cx="6240463" cy="6858000"/>
          </a:xfrm>
          <a:prstGeom prst="rect">
            <a:avLst/>
          </a:prstGeom>
          <a:solidFill>
            <a:schemeClr val="bg1"/>
          </a:solidFill>
          <a:ln w="6350">
            <a:noFill/>
          </a:ln>
          <a:effectLst>
            <a:outerShdw blurRad="431800" algn="ctr" rotWithShape="0">
              <a:srgbClr val="252C3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4" name="Fußzeilenplatzhalter 3">
            <a:extLst>
              <a:ext uri="{FF2B5EF4-FFF2-40B4-BE49-F238E27FC236}">
                <a16:creationId xmlns:a16="http://schemas.microsoft.com/office/drawing/2014/main" xmlns="" id="{384A42D3-D22D-42A4-9AAC-1CBAB8CAA08B}"/>
              </a:ext>
            </a:extLst>
          </p:cNvPr>
          <p:cNvSpPr>
            <a:spLocks noGrp="1"/>
          </p:cNvSpPr>
          <p:nvPr>
            <p:ph type="ftr" sz="quarter" idx="11"/>
          </p:nvPr>
        </p:nvSpPr>
        <p:spPr bwMode="gray"/>
        <p:txBody>
          <a:bodyPr/>
          <a:lstStyle>
            <a:lvl1pPr>
              <a:defRPr>
                <a:noFill/>
              </a:defRPr>
            </a:lvl1pPr>
          </a:lstStyle>
          <a:p>
            <a:r>
              <a:rPr lang="en-US" noProof="0"/>
              <a:t>Strictly private and confidential</a:t>
            </a:r>
          </a:p>
        </p:txBody>
      </p:sp>
      <p:sp>
        <p:nvSpPr>
          <p:cNvPr id="5" name="Foliennummernplatzhalter 4">
            <a:extLst>
              <a:ext uri="{FF2B5EF4-FFF2-40B4-BE49-F238E27FC236}">
                <a16:creationId xmlns:a16="http://schemas.microsoft.com/office/drawing/2014/main" xmlns="" id="{C77B56F2-08C0-4171-A8D8-97A96E127254}"/>
              </a:ext>
            </a:extLst>
          </p:cNvPr>
          <p:cNvSpPr>
            <a:spLocks noGrp="1"/>
          </p:cNvSpPr>
          <p:nvPr>
            <p:ph type="sldNum" sz="quarter" idx="12"/>
          </p:nvPr>
        </p:nvSpPr>
        <p:spPr bwMode="gray"/>
        <p:txBody>
          <a:bodyPr/>
          <a:lstStyle>
            <a:lvl1pPr>
              <a:defRPr>
                <a:noFill/>
              </a:defRPr>
            </a:lvl1pPr>
          </a:lstStyle>
          <a:p>
            <a:fld id="{487D525E-1BC1-43AD-9496-0948D2608236}" type="slidenum">
              <a:rPr lang="en-US" noProof="0" smtClean="0"/>
              <a:pPr/>
              <a:t>‹#›</a:t>
            </a:fld>
            <a:endParaRPr lang="en-US" noProof="0"/>
          </a:p>
        </p:txBody>
      </p:sp>
      <p:sp>
        <p:nvSpPr>
          <p:cNvPr id="3" name="Datumsplatzhalter 2">
            <a:extLst>
              <a:ext uri="{FF2B5EF4-FFF2-40B4-BE49-F238E27FC236}">
                <a16:creationId xmlns:a16="http://schemas.microsoft.com/office/drawing/2014/main" xmlns="" id="{049EE443-5540-4FFA-8A93-0066FE323627}"/>
              </a:ext>
            </a:extLst>
          </p:cNvPr>
          <p:cNvSpPr>
            <a:spLocks noGrp="1"/>
          </p:cNvSpPr>
          <p:nvPr>
            <p:ph type="dt" sz="half" idx="10"/>
          </p:nvPr>
        </p:nvSpPr>
        <p:spPr bwMode="gray"/>
        <p:txBody>
          <a:bodyPr/>
          <a:lstStyle>
            <a:lvl1pPr>
              <a:defRPr>
                <a:noFill/>
              </a:defRPr>
            </a:lvl1pPr>
          </a:lstStyle>
          <a:p>
            <a:fld id="{01A42169-E3E4-4136-8AE0-4AA045BB11F4}" type="datetime1">
              <a:rPr lang="en-US" noProof="0" smtClean="0"/>
              <a:t>10/26/2018</a:t>
            </a:fld>
            <a:endParaRPr lang="en-US" noProof="0"/>
          </a:p>
        </p:txBody>
      </p:sp>
      <p:sp>
        <p:nvSpPr>
          <p:cNvPr id="16" name="Textplatzhalter 15">
            <a:extLst>
              <a:ext uri="{FF2B5EF4-FFF2-40B4-BE49-F238E27FC236}">
                <a16:creationId xmlns:a16="http://schemas.microsoft.com/office/drawing/2014/main" xmlns="" id="{F8EE3C70-1473-40B8-AA2F-04FC4C27845B}"/>
              </a:ext>
            </a:extLst>
          </p:cNvPr>
          <p:cNvSpPr>
            <a:spLocks noGrp="1"/>
          </p:cNvSpPr>
          <p:nvPr>
            <p:ph type="body" sz="quarter" idx="14"/>
          </p:nvPr>
        </p:nvSpPr>
        <p:spPr bwMode="gray">
          <a:xfrm>
            <a:off x="6240463" y="0"/>
            <a:ext cx="5327649" cy="5948816"/>
          </a:xfrm>
        </p:spPr>
        <p:txBody>
          <a:bodyPr tIns="576000" anchor="ctr"/>
          <a:lstStyle>
            <a:lvl1pPr marL="432000" indent="-432000">
              <a:lnSpc>
                <a:spcPct val="100000"/>
              </a:lnSpc>
              <a:spcBef>
                <a:spcPts val="1000"/>
              </a:spcBef>
              <a:spcAft>
                <a:spcPts val="1000"/>
              </a:spcAft>
              <a:buClr>
                <a:schemeClr val="bg2"/>
              </a:buClr>
              <a:buFont typeface="+mj-lt"/>
              <a:buAutoNum type="arabicPeriod"/>
              <a:defRPr sz="2000">
                <a:solidFill>
                  <a:schemeClr val="tx1"/>
                </a:solidFill>
              </a:defRPr>
            </a:lvl1pPr>
            <a:lvl2pPr marL="447675" indent="0">
              <a:lnSpc>
                <a:spcPct val="100000"/>
              </a:lnSpc>
              <a:spcBef>
                <a:spcPts val="0"/>
              </a:spcBef>
              <a:spcAft>
                <a:spcPts val="1000"/>
              </a:spcAft>
              <a:buClr>
                <a:schemeClr val="bg2"/>
              </a:buClr>
              <a:buFont typeface="+mj-lt"/>
              <a:buNone/>
              <a:defRPr sz="1600">
                <a:solidFill>
                  <a:schemeClr val="tx1"/>
                </a:solidFill>
              </a:defRPr>
            </a:lvl2pPr>
            <a:lvl3pPr marL="447675" indent="0">
              <a:lnSpc>
                <a:spcPct val="100000"/>
              </a:lnSpc>
              <a:spcBef>
                <a:spcPts val="0"/>
              </a:spcBef>
              <a:spcAft>
                <a:spcPts val="1000"/>
              </a:spcAft>
              <a:buClr>
                <a:schemeClr val="bg2"/>
              </a:buClr>
              <a:buFont typeface="+mj-lt"/>
              <a:buNone/>
              <a:defRPr sz="1600">
                <a:solidFill>
                  <a:schemeClr val="tx1"/>
                </a:solidFill>
              </a:defRPr>
            </a:lvl3pPr>
            <a:lvl4pPr marL="447675" indent="0">
              <a:lnSpc>
                <a:spcPct val="100000"/>
              </a:lnSpc>
              <a:spcBef>
                <a:spcPts val="0"/>
              </a:spcBef>
              <a:spcAft>
                <a:spcPts val="1000"/>
              </a:spcAft>
              <a:buClr>
                <a:schemeClr val="bg2"/>
              </a:buClr>
              <a:buFont typeface="+mj-lt"/>
              <a:buNone/>
              <a:defRPr sz="1600">
                <a:solidFill>
                  <a:schemeClr val="tx1"/>
                </a:solidFill>
              </a:defRPr>
            </a:lvl4pPr>
            <a:lvl5pPr marL="447675" indent="0">
              <a:lnSpc>
                <a:spcPct val="100000"/>
              </a:lnSpc>
              <a:spcBef>
                <a:spcPts val="0"/>
              </a:spcBef>
              <a:spcAft>
                <a:spcPts val="1000"/>
              </a:spcAft>
              <a:buClr>
                <a:schemeClr val="bg2"/>
              </a:buClr>
              <a:buFont typeface="+mj-lt"/>
              <a:buNone/>
              <a:defRPr sz="1600">
                <a:solidFill>
                  <a:schemeClr val="tx1"/>
                </a:solidFill>
              </a:defRPr>
            </a:lvl5pPr>
            <a:lvl6pPr marL="447675" indent="0">
              <a:lnSpc>
                <a:spcPct val="100000"/>
              </a:lnSpc>
              <a:spcBef>
                <a:spcPts val="0"/>
              </a:spcBef>
              <a:spcAft>
                <a:spcPts val="1000"/>
              </a:spcAft>
              <a:buClr>
                <a:schemeClr val="bg2"/>
              </a:buClr>
              <a:buFont typeface="+mj-lt"/>
              <a:buNone/>
              <a:defRPr sz="1600">
                <a:solidFill>
                  <a:schemeClr val="tx1"/>
                </a:solidFill>
              </a:defRPr>
            </a:lvl6pPr>
            <a:lvl7pPr marL="447675" indent="0">
              <a:lnSpc>
                <a:spcPct val="100000"/>
              </a:lnSpc>
              <a:spcBef>
                <a:spcPts val="0"/>
              </a:spcBef>
              <a:spcAft>
                <a:spcPts val="1000"/>
              </a:spcAft>
              <a:buClr>
                <a:schemeClr val="bg2"/>
              </a:buClr>
              <a:buFont typeface="+mj-lt"/>
              <a:buNone/>
              <a:defRPr sz="1600">
                <a:solidFill>
                  <a:schemeClr val="tx1"/>
                </a:solidFill>
              </a:defRPr>
            </a:lvl7pPr>
            <a:lvl8pPr marL="447675" indent="0">
              <a:lnSpc>
                <a:spcPct val="100000"/>
              </a:lnSpc>
              <a:spcBef>
                <a:spcPts val="0"/>
              </a:spcBef>
              <a:spcAft>
                <a:spcPts val="1000"/>
              </a:spcAft>
              <a:buClr>
                <a:schemeClr val="bg2"/>
              </a:buClr>
              <a:buFont typeface="+mj-lt"/>
              <a:buNone/>
              <a:defRPr sz="1600">
                <a:solidFill>
                  <a:schemeClr val="tx1"/>
                </a:solidFill>
              </a:defRPr>
            </a:lvl8pPr>
            <a:lvl9pPr marL="447675" indent="0">
              <a:lnSpc>
                <a:spcPct val="100000"/>
              </a:lnSpc>
              <a:spcBef>
                <a:spcPts val="0"/>
              </a:spcBef>
              <a:spcAft>
                <a:spcPts val="1000"/>
              </a:spcAft>
              <a:buClr>
                <a:schemeClr val="bg2"/>
              </a:buClr>
              <a:buFont typeface="+mj-lt"/>
              <a:buNone/>
              <a:defRPr sz="1200">
                <a:solidFill>
                  <a:schemeClr val="tx1"/>
                </a:solidFill>
              </a:defRPr>
            </a:lvl9pPr>
          </a:lstStyle>
          <a:p>
            <a:pPr lvl="0"/>
            <a:r>
              <a:rPr lang="it-IT" noProof="0"/>
              <a:t>Modifica gli stili del testo dello schema</a:t>
            </a:r>
          </a:p>
        </p:txBody>
      </p:sp>
      <p:grpSp>
        <p:nvGrpSpPr>
          <p:cNvPr id="13" name="Gruppieren 12">
            <a:extLst>
              <a:ext uri="{FF2B5EF4-FFF2-40B4-BE49-F238E27FC236}">
                <a16:creationId xmlns:a16="http://schemas.microsoft.com/office/drawing/2014/main" xmlns="" id="{6EB8AA9B-7CE0-43A2-A6F0-CBA10A8A9C38}"/>
              </a:ext>
            </a:extLst>
          </p:cNvPr>
          <p:cNvGrpSpPr/>
          <p:nvPr userDrawn="1"/>
        </p:nvGrpSpPr>
        <p:grpSpPr bwMode="gray">
          <a:xfrm>
            <a:off x="10690695" y="6237287"/>
            <a:ext cx="882180" cy="336800"/>
            <a:chOff x="10910717" y="6237312"/>
            <a:chExt cx="659777" cy="251891"/>
          </a:xfrm>
        </p:grpSpPr>
        <p:grpSp>
          <p:nvGrpSpPr>
            <p:cNvPr id="14" name="Gruppieren 13">
              <a:extLst>
                <a:ext uri="{FF2B5EF4-FFF2-40B4-BE49-F238E27FC236}">
                  <a16:creationId xmlns:a16="http://schemas.microsoft.com/office/drawing/2014/main" xmlns="" id="{E9201BF1-055A-4FF3-A1C3-937488825F3A}"/>
                </a:ext>
              </a:extLst>
            </p:cNvPr>
            <p:cNvGrpSpPr/>
            <p:nvPr/>
          </p:nvGrpSpPr>
          <p:grpSpPr bwMode="gray">
            <a:xfrm>
              <a:off x="10910717" y="6237312"/>
              <a:ext cx="657286" cy="152567"/>
              <a:chOff x="3753394" y="2041103"/>
              <a:chExt cx="1634116" cy="379305"/>
            </a:xfrm>
          </p:grpSpPr>
          <p:sp>
            <p:nvSpPr>
              <p:cNvPr id="34" name="Freihandform: Form 33">
                <a:extLst>
                  <a:ext uri="{FF2B5EF4-FFF2-40B4-BE49-F238E27FC236}">
                    <a16:creationId xmlns:a16="http://schemas.microsoft.com/office/drawing/2014/main" xmlns="" id="{FD98080B-BE20-44B7-AFE8-5B5ACF11CAF4}"/>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xmlns="" id="{4D704328-F66D-416A-BE55-3C32D989CB09}"/>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xmlns="" id="{8BAD0018-371E-4BC0-B3E7-94F59CA3BA22}"/>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xmlns="" id="{16B1AC63-A71D-490C-A9F5-B9FE04E27A08}"/>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xmlns="" id="{0177A088-98E5-4B57-9837-5D18D532C9FB}"/>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a16="http://schemas.microsoft.com/office/drawing/2014/main" xmlns="" id="{41E9273B-B806-42CC-859A-BAB8A05F9041}"/>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a16="http://schemas.microsoft.com/office/drawing/2014/main" xmlns="" id="{81DB3D16-22C4-498A-AA79-735FD4EB150D}"/>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41" name="Freihandform: Form 40">
                <a:extLst>
                  <a:ext uri="{FF2B5EF4-FFF2-40B4-BE49-F238E27FC236}">
                    <a16:creationId xmlns:a16="http://schemas.microsoft.com/office/drawing/2014/main" xmlns="" id="{EC51DA23-CC56-4DAD-83F5-AAF77801AE8B}"/>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42" name="Freihandform: Form 41">
                <a:extLst>
                  <a:ext uri="{FF2B5EF4-FFF2-40B4-BE49-F238E27FC236}">
                    <a16:creationId xmlns:a16="http://schemas.microsoft.com/office/drawing/2014/main" xmlns="" id="{6D6C7ABD-5BBE-4CD6-8F94-71AA5698E0F7}"/>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3" name="Freihandform: Form 42">
                <a:extLst>
                  <a:ext uri="{FF2B5EF4-FFF2-40B4-BE49-F238E27FC236}">
                    <a16:creationId xmlns:a16="http://schemas.microsoft.com/office/drawing/2014/main" xmlns="" id="{DC16CEFC-624D-40DA-82F8-3242F74413F0}"/>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5" name="Gruppieren 14">
              <a:extLst>
                <a:ext uri="{FF2B5EF4-FFF2-40B4-BE49-F238E27FC236}">
                  <a16:creationId xmlns:a16="http://schemas.microsoft.com/office/drawing/2014/main" xmlns="" id="{2F3EDE54-B2B2-4767-BBF3-4CFDC43E44B8}"/>
                </a:ext>
              </a:extLst>
            </p:cNvPr>
            <p:cNvGrpSpPr/>
            <p:nvPr/>
          </p:nvGrpSpPr>
          <p:grpSpPr bwMode="gray">
            <a:xfrm>
              <a:off x="10910717" y="6433158"/>
              <a:ext cx="659777" cy="56045"/>
              <a:chOff x="3753394" y="2528007"/>
              <a:chExt cx="1640308" cy="139336"/>
            </a:xfrm>
            <a:solidFill>
              <a:schemeClr val="accent1"/>
            </a:solidFill>
          </p:grpSpPr>
          <p:sp>
            <p:nvSpPr>
              <p:cNvPr id="17" name="Freihandform: Form 16">
                <a:extLst>
                  <a:ext uri="{FF2B5EF4-FFF2-40B4-BE49-F238E27FC236}">
                    <a16:creationId xmlns:a16="http://schemas.microsoft.com/office/drawing/2014/main" xmlns="" id="{6A1E19F4-BB98-4090-BA68-E28FFDE7BABC}"/>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a16="http://schemas.microsoft.com/office/drawing/2014/main" xmlns="" id="{BA1FD6C4-8C9D-47A6-8FAB-049ACA589C06}"/>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a16="http://schemas.microsoft.com/office/drawing/2014/main" xmlns="" id="{9F03F05F-6F44-4E6D-82B0-C294D4C88C4F}"/>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a16="http://schemas.microsoft.com/office/drawing/2014/main" xmlns="" id="{D5060F24-CBDA-45D3-B32F-A9362F4AAFCA}"/>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a16="http://schemas.microsoft.com/office/drawing/2014/main" xmlns="" id="{E854F6CA-5116-4FE9-8566-459ADCF7C7C3}"/>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a16="http://schemas.microsoft.com/office/drawing/2014/main" xmlns="" id="{F20AF6FC-EA11-4820-9830-5B9635B9AAB4}"/>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a16="http://schemas.microsoft.com/office/drawing/2014/main" xmlns="" id="{0FB58745-4809-4617-8F55-AF2C50E572CB}"/>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xmlns="" id="{C192BD9D-095B-4E7C-8D44-263E8C76333E}"/>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xmlns="" id="{51F6074E-A84C-4495-9970-C8080EB5E1C0}"/>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xmlns="" id="{C771AE9C-F78A-429E-8F72-9D6BF8BE5EA7}"/>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xmlns="" id="{8B0DC639-39E8-4AA8-BD13-FE9F37F46B47}"/>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xmlns="" id="{E4F72673-962E-4C49-BAA5-E703198F24CE}"/>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a16="http://schemas.microsoft.com/office/drawing/2014/main" xmlns="" id="{1D7B88A4-832A-4184-B236-0ED3510CDAB4}"/>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a16="http://schemas.microsoft.com/office/drawing/2014/main" xmlns="" id="{58A6E266-D9C2-491F-8FB1-2799DEF68172}"/>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31" name="Freihandform: Form 30">
                <a:extLst>
                  <a:ext uri="{FF2B5EF4-FFF2-40B4-BE49-F238E27FC236}">
                    <a16:creationId xmlns:a16="http://schemas.microsoft.com/office/drawing/2014/main" xmlns="" id="{D74E11F0-13FF-455E-B9DD-9D13568A0A9A}"/>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32" name="Freihandform: Form 31">
                <a:extLst>
                  <a:ext uri="{FF2B5EF4-FFF2-40B4-BE49-F238E27FC236}">
                    <a16:creationId xmlns:a16="http://schemas.microsoft.com/office/drawing/2014/main" xmlns="" id="{66075056-D202-4655-BB6F-95D403A773CC}"/>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3" name="Freihandform: Form 32">
                <a:extLst>
                  <a:ext uri="{FF2B5EF4-FFF2-40B4-BE49-F238E27FC236}">
                    <a16:creationId xmlns:a16="http://schemas.microsoft.com/office/drawing/2014/main" xmlns="" id="{A48802FC-82A4-4C28-A274-50800D303301}"/>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51623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1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Pictur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xmlns="" id="{6E768E27-DA42-4C64-A03A-BEC651313D84}"/>
              </a:ext>
            </a:extLst>
          </p:cNvPr>
          <p:cNvSpPr>
            <a:spLocks noGrp="1"/>
          </p:cNvSpPr>
          <p:nvPr>
            <p:ph type="pic" sz="quarter" idx="15"/>
          </p:nvPr>
        </p:nvSpPr>
        <p:spPr bwMode="gray">
          <a:xfrm>
            <a:off x="6230400" y="0"/>
            <a:ext cx="59616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dirty="0"/>
          </a:p>
        </p:txBody>
      </p:sp>
      <p:sp>
        <p:nvSpPr>
          <p:cNvPr id="100" name="Textplatzhalter 99">
            <a:extLst>
              <a:ext uri="{FF2B5EF4-FFF2-40B4-BE49-F238E27FC236}">
                <a16:creationId xmlns:a16="http://schemas.microsoft.com/office/drawing/2014/main" xmlns="" id="{E156F422-4ACA-4037-A61D-ADFD43AB1CF9}"/>
              </a:ext>
            </a:extLst>
          </p:cNvPr>
          <p:cNvSpPr>
            <a:spLocks noGrp="1"/>
          </p:cNvSpPr>
          <p:nvPr>
            <p:ph type="body" sz="quarter" idx="14" hasCustomPrompt="1"/>
          </p:nvPr>
        </p:nvSpPr>
        <p:spPr bwMode="gray">
          <a:xfrm>
            <a:off x="0" y="0"/>
            <a:ext cx="6240463" cy="6858000"/>
          </a:xfrm>
          <a:solidFill>
            <a:schemeClr val="bg1"/>
          </a:solidFill>
          <a:ln>
            <a:noFill/>
          </a:ln>
          <a:effectLst>
            <a:outerShdw blurRad="431800" algn="ctr" rotWithShape="0">
              <a:srgbClr val="000000">
                <a:alpha val="40000"/>
              </a:srgbClr>
            </a:outerShdw>
          </a:effectLst>
        </p:spPr>
        <p:txBody>
          <a:bodyPr lIns="622800" tIns="1702800" rIns="288000" bIns="9072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Date Placeholder 3"/>
          <p:cNvSpPr>
            <a:spLocks noGrp="1"/>
          </p:cNvSpPr>
          <p:nvPr>
            <p:ph type="dt" sz="half" idx="10"/>
          </p:nvPr>
        </p:nvSpPr>
        <p:spPr bwMode="gray"/>
        <p:txBody>
          <a:bodyPr/>
          <a:lstStyle/>
          <a:p>
            <a:fld id="{C5D3A9E6-ED50-428C-ACE9-6D3C78DE29AE}" type="datetime1">
              <a:rPr lang="en-US" noProof="0" smtClean="0"/>
              <a:t>10/26/2018</a:t>
            </a:fld>
            <a:endParaRPr lang="en-US" noProof="0"/>
          </a:p>
        </p:txBody>
      </p:sp>
      <p:sp>
        <p:nvSpPr>
          <p:cNvPr id="5" name="Footer Placeholder 4"/>
          <p:cNvSpPr>
            <a:spLocks noGrp="1"/>
          </p:cNvSpPr>
          <p:nvPr>
            <p:ph type="ftr" sz="quarter" idx="11"/>
          </p:nvPr>
        </p:nvSpPr>
        <p:spPr bwMode="gray">
          <a:xfrm>
            <a:off x="956942" y="6237313"/>
            <a:ext cx="4994595" cy="332191"/>
          </a:xfrm>
        </p:spPr>
        <p:txBody>
          <a:body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p>
            <a:fld id="{487D525E-1BC1-43AD-9496-0948D2608236}" type="slidenum">
              <a:rPr lang="en-US" noProof="0" smtClean="0"/>
              <a:t>‹#›</a:t>
            </a:fld>
            <a:endParaRPr lang="en-US" noProof="0"/>
          </a:p>
        </p:txBody>
      </p:sp>
      <p:sp>
        <p:nvSpPr>
          <p:cNvPr id="38" name="SmartArt-Platzhalter 37">
            <a:extLst>
              <a:ext uri="{FF2B5EF4-FFF2-40B4-BE49-F238E27FC236}">
                <a16:creationId xmlns:a16="http://schemas.microsoft.com/office/drawing/2014/main" xmlns="" id="{39D877A7-4643-4F4B-BB12-A8E6E2F8DF1C}"/>
              </a:ext>
            </a:extLst>
          </p:cNvPr>
          <p:cNvSpPr>
            <a:spLocks noGrp="1"/>
          </p:cNvSpPr>
          <p:nvPr>
            <p:ph type="dgm" sz="quarter" idx="13"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
        <p:nvSpPr>
          <p:cNvPr id="3" name="Title 2">
            <a:extLst>
              <a:ext uri="{FF2B5EF4-FFF2-40B4-BE49-F238E27FC236}">
                <a16:creationId xmlns:a16="http://schemas.microsoft.com/office/drawing/2014/main" xmlns="" id="{A56DBEAE-3501-4CD8-87B7-365BCAEF1C82}"/>
              </a:ext>
            </a:extLst>
          </p:cNvPr>
          <p:cNvSpPr>
            <a:spLocks noGrp="1"/>
          </p:cNvSpPr>
          <p:nvPr>
            <p:ph type="title"/>
          </p:nvPr>
        </p:nvSpPr>
        <p:spPr bwMode="gray"/>
        <p:txBody>
          <a:bodyPr/>
          <a:lstStyle/>
          <a:p>
            <a:r>
              <a:rPr lang="it-IT"/>
              <a:t>Fare clic per modificare lo stile del titolo dello schema</a:t>
            </a:r>
            <a:endParaRPr lang="en-US"/>
          </a:p>
        </p:txBody>
      </p:sp>
    </p:spTree>
    <p:extLst>
      <p:ext uri="{BB962C8B-B14F-4D97-AF65-F5344CB8AC3E}">
        <p14:creationId xmlns:p14="http://schemas.microsoft.com/office/powerpoint/2010/main" val="85197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mp; 2 Pictures">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xmlns="" id="{6E768E27-DA42-4C64-A03A-BEC651313D84}"/>
              </a:ext>
            </a:extLst>
          </p:cNvPr>
          <p:cNvSpPr>
            <a:spLocks noGrp="1"/>
          </p:cNvSpPr>
          <p:nvPr>
            <p:ph type="pic" sz="quarter" idx="15"/>
          </p:nvPr>
        </p:nvSpPr>
        <p:spPr bwMode="gray">
          <a:xfrm>
            <a:off x="6230400" y="0"/>
            <a:ext cx="5961600" cy="3428997"/>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16" name="Bildplatzhalter 6">
            <a:extLst>
              <a:ext uri="{FF2B5EF4-FFF2-40B4-BE49-F238E27FC236}">
                <a16:creationId xmlns:a16="http://schemas.microsoft.com/office/drawing/2014/main" xmlns="" id="{01E969D6-3E22-4564-BF1C-18D1E56C174E}"/>
              </a:ext>
            </a:extLst>
          </p:cNvPr>
          <p:cNvSpPr>
            <a:spLocks noGrp="1"/>
          </p:cNvSpPr>
          <p:nvPr>
            <p:ph type="pic" sz="quarter" idx="16"/>
          </p:nvPr>
        </p:nvSpPr>
        <p:spPr bwMode="gray">
          <a:xfrm>
            <a:off x="6230400" y="3429003"/>
            <a:ext cx="5961600" cy="3428997"/>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100" name="Textplatzhalter 99">
            <a:extLst>
              <a:ext uri="{FF2B5EF4-FFF2-40B4-BE49-F238E27FC236}">
                <a16:creationId xmlns:a16="http://schemas.microsoft.com/office/drawing/2014/main" xmlns="" id="{E156F422-4ACA-4037-A61D-ADFD43AB1CF9}"/>
              </a:ext>
            </a:extLst>
          </p:cNvPr>
          <p:cNvSpPr>
            <a:spLocks noGrp="1"/>
          </p:cNvSpPr>
          <p:nvPr>
            <p:ph type="body" sz="quarter" idx="14" hasCustomPrompt="1"/>
          </p:nvPr>
        </p:nvSpPr>
        <p:spPr bwMode="gray">
          <a:xfrm>
            <a:off x="0" y="0"/>
            <a:ext cx="6240463" cy="6858000"/>
          </a:xfrm>
          <a:solidFill>
            <a:schemeClr val="bg1"/>
          </a:solidFill>
          <a:effectLst>
            <a:outerShdw blurRad="431800" algn="ctr" rotWithShape="0">
              <a:srgbClr val="000000">
                <a:alpha val="40000"/>
              </a:srgbClr>
            </a:outerShdw>
          </a:effectLst>
        </p:spPr>
        <p:txBody>
          <a:bodyPr lIns="622800" tIns="1702800" rIns="288000" bIns="9072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Date Placeholder 3"/>
          <p:cNvSpPr>
            <a:spLocks noGrp="1"/>
          </p:cNvSpPr>
          <p:nvPr>
            <p:ph type="dt" sz="half" idx="10"/>
          </p:nvPr>
        </p:nvSpPr>
        <p:spPr bwMode="gray">
          <a:xfrm>
            <a:off x="7826451" y="6237313"/>
            <a:ext cx="1222299" cy="332191"/>
          </a:xfrm>
        </p:spPr>
        <p:txBody>
          <a:bodyPr/>
          <a:lstStyle/>
          <a:p>
            <a:fld id="{A8E51B42-57B2-4683-AEFC-2A9FBFEC2809}" type="datetime1">
              <a:rPr lang="en-US" noProof="0" smtClean="0"/>
              <a:t>10/26/2018</a:t>
            </a:fld>
            <a:endParaRPr lang="en-US" noProof="0"/>
          </a:p>
        </p:txBody>
      </p:sp>
      <p:sp>
        <p:nvSpPr>
          <p:cNvPr id="5" name="Footer Placeholder 4"/>
          <p:cNvSpPr>
            <a:spLocks noGrp="1"/>
          </p:cNvSpPr>
          <p:nvPr>
            <p:ph type="ftr" sz="quarter" idx="11"/>
          </p:nvPr>
        </p:nvSpPr>
        <p:spPr bwMode="gray">
          <a:xfrm>
            <a:off x="956942" y="6237313"/>
            <a:ext cx="4994595" cy="332191"/>
          </a:xfrm>
        </p:spPr>
        <p:txBody>
          <a:body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p>
            <a:fld id="{487D525E-1BC1-43AD-9496-0948D2608236}" type="slidenum">
              <a:rPr lang="en-US" noProof="0" smtClean="0"/>
              <a:t>‹#›</a:t>
            </a:fld>
            <a:endParaRPr lang="en-US" noProof="0"/>
          </a:p>
        </p:txBody>
      </p:sp>
      <p:sp>
        <p:nvSpPr>
          <p:cNvPr id="38" name="SmartArt-Platzhalter 37">
            <a:extLst>
              <a:ext uri="{FF2B5EF4-FFF2-40B4-BE49-F238E27FC236}">
                <a16:creationId xmlns:a16="http://schemas.microsoft.com/office/drawing/2014/main" xmlns="" id="{39D877A7-4643-4F4B-BB12-A8E6E2F8DF1C}"/>
              </a:ext>
            </a:extLst>
          </p:cNvPr>
          <p:cNvSpPr>
            <a:spLocks noGrp="1"/>
          </p:cNvSpPr>
          <p:nvPr>
            <p:ph type="dgm" sz="quarter" idx="13"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
        <p:nvSpPr>
          <p:cNvPr id="3" name="Title 2">
            <a:extLst>
              <a:ext uri="{FF2B5EF4-FFF2-40B4-BE49-F238E27FC236}">
                <a16:creationId xmlns:a16="http://schemas.microsoft.com/office/drawing/2014/main" xmlns="" id="{484AC501-0038-47D7-B4C0-E0936640558B}"/>
              </a:ext>
            </a:extLst>
          </p:cNvPr>
          <p:cNvSpPr>
            <a:spLocks noGrp="1"/>
          </p:cNvSpPr>
          <p:nvPr>
            <p:ph type="title"/>
          </p:nvPr>
        </p:nvSpPr>
        <p:spPr bwMode="gray"/>
        <p:txBody>
          <a:bodyPr/>
          <a:lstStyle/>
          <a:p>
            <a:r>
              <a:rPr lang="it-IT"/>
              <a:t>Fare clic per modificare lo stile del titolo dello schema</a:t>
            </a:r>
            <a:endParaRPr lang="en-US"/>
          </a:p>
        </p:txBody>
      </p:sp>
    </p:spTree>
    <p:extLst>
      <p:ext uri="{BB962C8B-B14F-4D97-AF65-F5344CB8AC3E}">
        <p14:creationId xmlns:p14="http://schemas.microsoft.com/office/powerpoint/2010/main" val="94675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mp; Pictures larg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xmlns="" id="{6E768E27-DA42-4C64-A03A-BEC651313D84}"/>
              </a:ext>
            </a:extLst>
          </p:cNvPr>
          <p:cNvSpPr>
            <a:spLocks noGrp="1"/>
          </p:cNvSpPr>
          <p:nvPr>
            <p:ph type="pic" sz="quarter" idx="15"/>
          </p:nvPr>
        </p:nvSpPr>
        <p:spPr bwMode="gray">
          <a:xfrm>
            <a:off x="3432173" y="0"/>
            <a:ext cx="8759827"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dirty="0"/>
          </a:p>
        </p:txBody>
      </p:sp>
      <p:sp>
        <p:nvSpPr>
          <p:cNvPr id="100" name="Textplatzhalter 99">
            <a:extLst>
              <a:ext uri="{FF2B5EF4-FFF2-40B4-BE49-F238E27FC236}">
                <a16:creationId xmlns:a16="http://schemas.microsoft.com/office/drawing/2014/main" xmlns="" id="{E156F422-4ACA-4037-A61D-ADFD43AB1CF9}"/>
              </a:ext>
            </a:extLst>
          </p:cNvPr>
          <p:cNvSpPr>
            <a:spLocks noGrp="1"/>
          </p:cNvSpPr>
          <p:nvPr>
            <p:ph type="body" sz="quarter" idx="14" hasCustomPrompt="1"/>
          </p:nvPr>
        </p:nvSpPr>
        <p:spPr bwMode="gray">
          <a:xfrm>
            <a:off x="1" y="0"/>
            <a:ext cx="3432174" cy="6858000"/>
          </a:xfrm>
          <a:solidFill>
            <a:schemeClr val="bg1"/>
          </a:solidFill>
          <a:effectLst>
            <a:outerShdw blurRad="431800" algn="ctr" rotWithShape="0">
              <a:srgbClr val="000000">
                <a:alpha val="40000"/>
              </a:srgbClr>
            </a:outerShdw>
          </a:effectLst>
        </p:spPr>
        <p:txBody>
          <a:bodyPr lIns="622800" tIns="1702800" rIns="288000" bIns="9072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Date Placeholder 3"/>
          <p:cNvSpPr>
            <a:spLocks noGrp="1"/>
          </p:cNvSpPr>
          <p:nvPr>
            <p:ph type="dt" sz="half" idx="10"/>
          </p:nvPr>
        </p:nvSpPr>
        <p:spPr bwMode="gray"/>
        <p:txBody>
          <a:bodyPr/>
          <a:lstStyle/>
          <a:p>
            <a:fld id="{53A21658-CE88-40DD-A7B5-07EDEBE9BAC0}" type="datetime1">
              <a:rPr lang="en-US" noProof="0" smtClean="0"/>
              <a:t>10/26/2018</a:t>
            </a:fld>
            <a:endParaRPr lang="en-US" noProof="0"/>
          </a:p>
        </p:txBody>
      </p:sp>
      <p:sp>
        <p:nvSpPr>
          <p:cNvPr id="5" name="Footer Placeholder 4"/>
          <p:cNvSpPr>
            <a:spLocks noGrp="1"/>
          </p:cNvSpPr>
          <p:nvPr>
            <p:ph type="ftr" sz="quarter" idx="11"/>
          </p:nvPr>
        </p:nvSpPr>
        <p:spPr bwMode="gray">
          <a:xfrm>
            <a:off x="956942" y="6237313"/>
            <a:ext cx="6867846" cy="332191"/>
          </a:xfrm>
        </p:spPr>
        <p:txBody>
          <a:body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p>
            <a:fld id="{487D525E-1BC1-43AD-9496-0948D2608236}" type="slidenum">
              <a:rPr lang="en-US" noProof="0" smtClean="0"/>
              <a:t>‹#›</a:t>
            </a:fld>
            <a:endParaRPr lang="en-US" noProof="0"/>
          </a:p>
        </p:txBody>
      </p:sp>
      <p:sp>
        <p:nvSpPr>
          <p:cNvPr id="38" name="SmartArt-Platzhalter 37">
            <a:extLst>
              <a:ext uri="{FF2B5EF4-FFF2-40B4-BE49-F238E27FC236}">
                <a16:creationId xmlns:a16="http://schemas.microsoft.com/office/drawing/2014/main" xmlns="" id="{39D877A7-4643-4F4B-BB12-A8E6E2F8DF1C}"/>
              </a:ext>
            </a:extLst>
          </p:cNvPr>
          <p:cNvSpPr>
            <a:spLocks noGrp="1"/>
          </p:cNvSpPr>
          <p:nvPr>
            <p:ph type="dgm" sz="quarter" idx="13"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
        <p:nvSpPr>
          <p:cNvPr id="8" name="Title 7">
            <a:extLst>
              <a:ext uri="{FF2B5EF4-FFF2-40B4-BE49-F238E27FC236}">
                <a16:creationId xmlns:a16="http://schemas.microsoft.com/office/drawing/2014/main" xmlns="" id="{395CAD0F-1386-48B4-826B-2E3EC2D3CE8B}"/>
              </a:ext>
            </a:extLst>
          </p:cNvPr>
          <p:cNvSpPr>
            <a:spLocks noGrp="1"/>
          </p:cNvSpPr>
          <p:nvPr>
            <p:ph type="title"/>
          </p:nvPr>
        </p:nvSpPr>
        <p:spPr bwMode="gray">
          <a:xfrm>
            <a:off x="623887" y="0"/>
            <a:ext cx="2519363" cy="1404000"/>
          </a:xfrm>
        </p:spPr>
        <p:txBody>
          <a:bodyPr/>
          <a:lstStyle/>
          <a:p>
            <a:r>
              <a:rPr lang="it-IT"/>
              <a:t>Fare clic per modificare lo stile del titolo dello schema</a:t>
            </a:r>
            <a:endParaRPr lang="en-US" dirty="0"/>
          </a:p>
        </p:txBody>
      </p:sp>
    </p:spTree>
    <p:extLst>
      <p:ext uri="{BB962C8B-B14F-4D97-AF65-F5344CB8AC3E}">
        <p14:creationId xmlns:p14="http://schemas.microsoft.com/office/powerpoint/2010/main" val="74902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mp; Picture background">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xmlns="" id="{6E768E27-DA42-4C64-A03A-BEC651313D84}"/>
              </a:ext>
            </a:extLst>
          </p:cNvPr>
          <p:cNvSpPr>
            <a:spLocks noGrp="1"/>
          </p:cNvSpPr>
          <p:nvPr>
            <p:ph type="pic" sz="quarter" idx="15"/>
          </p:nvPr>
        </p:nvSpPr>
        <p:spPr bwMode="gray">
          <a:xfrm>
            <a:off x="0" y="0"/>
            <a:ext cx="12192000" cy="6858000"/>
          </a:xfrm>
          <a:pattFill prst="ltUpDiag">
            <a:fgClr>
              <a:schemeClr val="accent3"/>
            </a:fgClr>
            <a:bgClr>
              <a:schemeClr val="bg1"/>
            </a:bgClr>
          </a:pattFill>
        </p:spPr>
        <p:txBody>
          <a:bodyPr lIns="0" tIns="684000" anchor="ctr"/>
          <a:lstStyle>
            <a:lvl1pPr algn="ctr">
              <a:defRPr/>
            </a:lvl1pPr>
          </a:lstStyle>
          <a:p>
            <a:r>
              <a:rPr lang="it-IT" noProof="0"/>
              <a:t>Fare clic sull'icona per inserire un'immagine</a:t>
            </a:r>
            <a:endParaRPr lang="en-US" noProof="0"/>
          </a:p>
        </p:txBody>
      </p:sp>
      <p:sp>
        <p:nvSpPr>
          <p:cNvPr id="100" name="Textplatzhalter 99">
            <a:extLst>
              <a:ext uri="{FF2B5EF4-FFF2-40B4-BE49-F238E27FC236}">
                <a16:creationId xmlns:a16="http://schemas.microsoft.com/office/drawing/2014/main" xmlns="" id="{E156F422-4ACA-4037-A61D-ADFD43AB1CF9}"/>
              </a:ext>
            </a:extLst>
          </p:cNvPr>
          <p:cNvSpPr>
            <a:spLocks noGrp="1"/>
          </p:cNvSpPr>
          <p:nvPr>
            <p:ph type="body" sz="quarter" idx="14" hasCustomPrompt="1"/>
          </p:nvPr>
        </p:nvSpPr>
        <p:spPr bwMode="gray">
          <a:xfrm>
            <a:off x="1280377" y="0"/>
            <a:ext cx="3085173" cy="6858000"/>
          </a:xfrm>
          <a:solidFill>
            <a:schemeClr val="bg1"/>
          </a:solidFill>
          <a:effectLst>
            <a:outerShdw blurRad="431800" algn="ctr" rotWithShape="0">
              <a:srgbClr val="000000">
                <a:alpha val="40000"/>
              </a:srgbClr>
            </a:outerShdw>
          </a:effectLst>
        </p:spPr>
        <p:txBody>
          <a:bodyPr lIns="288000" tIns="1702800" rIns="288000" bIns="9072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2" name="Title 1"/>
          <p:cNvSpPr>
            <a:spLocks noGrp="1"/>
          </p:cNvSpPr>
          <p:nvPr>
            <p:ph type="title"/>
          </p:nvPr>
        </p:nvSpPr>
        <p:spPr bwMode="gray">
          <a:xfrm>
            <a:off x="1557263" y="0"/>
            <a:ext cx="2519363" cy="1404000"/>
          </a:xfrm>
        </p:spPr>
        <p:txBody>
          <a:bodyPr/>
          <a:lstStyle/>
          <a:p>
            <a:r>
              <a:rPr lang="it-IT" noProof="0"/>
              <a:t>Fare clic per modificare lo stile del titolo dello schema</a:t>
            </a:r>
            <a:endParaRPr lang="en-US" noProof="0" dirty="0"/>
          </a:p>
        </p:txBody>
      </p:sp>
      <p:sp>
        <p:nvSpPr>
          <p:cNvPr id="4" name="Date Placeholder 3"/>
          <p:cNvSpPr>
            <a:spLocks noGrp="1"/>
          </p:cNvSpPr>
          <p:nvPr>
            <p:ph type="dt" sz="half" idx="10"/>
          </p:nvPr>
        </p:nvSpPr>
        <p:spPr bwMode="gray"/>
        <p:txBody>
          <a:bodyPr/>
          <a:lstStyle/>
          <a:p>
            <a:fld id="{85AA280F-EEA0-4C64-9BF1-935D4D7309ED}" type="datetime1">
              <a:rPr lang="en-US" noProof="0" smtClean="0"/>
              <a:t>10/26/2018</a:t>
            </a:fld>
            <a:endParaRPr lang="en-US" noProof="0"/>
          </a:p>
        </p:txBody>
      </p:sp>
      <p:sp>
        <p:nvSpPr>
          <p:cNvPr id="5" name="Footer Placeholder 4"/>
          <p:cNvSpPr>
            <a:spLocks noGrp="1"/>
          </p:cNvSpPr>
          <p:nvPr>
            <p:ph type="ftr" sz="quarter" idx="11"/>
          </p:nvPr>
        </p:nvSpPr>
        <p:spPr bwMode="gray">
          <a:xfrm>
            <a:off x="956942" y="6237313"/>
            <a:ext cx="6867846" cy="332191"/>
          </a:xfrm>
        </p:spPr>
        <p:txBody>
          <a:body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p>
            <a:fld id="{487D525E-1BC1-43AD-9496-0948D2608236}" type="slidenum">
              <a:rPr lang="en-US" noProof="0" smtClean="0"/>
              <a:t>‹#›</a:t>
            </a:fld>
            <a:endParaRPr lang="en-US" noProof="0"/>
          </a:p>
        </p:txBody>
      </p:sp>
      <p:sp>
        <p:nvSpPr>
          <p:cNvPr id="38" name="SmartArt-Platzhalter 37">
            <a:extLst>
              <a:ext uri="{FF2B5EF4-FFF2-40B4-BE49-F238E27FC236}">
                <a16:creationId xmlns:a16="http://schemas.microsoft.com/office/drawing/2014/main" xmlns="" id="{39D877A7-4643-4F4B-BB12-A8E6E2F8DF1C}"/>
              </a:ext>
            </a:extLst>
          </p:cNvPr>
          <p:cNvSpPr>
            <a:spLocks noGrp="1"/>
          </p:cNvSpPr>
          <p:nvPr>
            <p:ph type="dgm" sz="quarter" idx="13" hasCustomPrompt="1"/>
          </p:nvPr>
        </p:nvSpPr>
        <p:spPr bwMode="gray">
          <a:xfrm>
            <a:off x="10694193" y="6237312"/>
            <a:ext cx="873919" cy="337319"/>
          </a:xfrm>
          <a:blipFill dpi="0" rotWithShape="1">
            <a:blip r:embed="rId2"/>
            <a:srcRect/>
            <a:stretch>
              <a:fillRect/>
            </a:stretch>
          </a:blipFill>
        </p:spPr>
        <p:txBody>
          <a:bodyPr>
            <a:normAutofit/>
          </a:bodyPr>
          <a:lstStyle>
            <a:lvl1pPr marL="0" indent="0">
              <a:buNone/>
              <a:defRPr sz="100">
                <a:noFill/>
              </a:defRPr>
            </a:lvl1pPr>
          </a:lstStyle>
          <a:p>
            <a:r>
              <a:rPr lang="en-US" noProof="0"/>
              <a:t> </a:t>
            </a:r>
          </a:p>
        </p:txBody>
      </p:sp>
    </p:spTree>
    <p:extLst>
      <p:ext uri="{BB962C8B-B14F-4D97-AF65-F5344CB8AC3E}">
        <p14:creationId xmlns:p14="http://schemas.microsoft.com/office/powerpoint/2010/main" val="185410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ckup">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xmlns="" id="{ECACD24C-FDFA-44EC-AE00-AC65B6C791B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0120"/>
          <a:stretch/>
        </p:blipFill>
        <p:spPr bwMode="gray">
          <a:xfrm>
            <a:off x="0" y="0"/>
            <a:ext cx="12192000" cy="6858000"/>
          </a:xfrm>
          <a:prstGeom prst="rect">
            <a:avLst/>
          </a:prstGeom>
        </p:spPr>
      </p:pic>
      <p:sp>
        <p:nvSpPr>
          <p:cNvPr id="7" name="Bildplatzhalter 6">
            <a:extLst>
              <a:ext uri="{FF2B5EF4-FFF2-40B4-BE49-F238E27FC236}">
                <a16:creationId xmlns:a16="http://schemas.microsoft.com/office/drawing/2014/main" xmlns="" id="{6E768E27-DA42-4C64-A03A-BEC651313D84}"/>
              </a:ext>
            </a:extLst>
          </p:cNvPr>
          <p:cNvSpPr>
            <a:spLocks noGrp="1"/>
          </p:cNvSpPr>
          <p:nvPr>
            <p:ph type="pic" sz="quarter" idx="15"/>
          </p:nvPr>
        </p:nvSpPr>
        <p:spPr bwMode="gray">
          <a:xfrm>
            <a:off x="4895552" y="1371599"/>
            <a:ext cx="5607348" cy="3693319"/>
          </a:xfrm>
          <a:prstGeom prst="roundRect">
            <a:avLst>
              <a:gd name="adj" fmla="val 288"/>
            </a:avLst>
          </a:prstGeom>
          <a:pattFill prst="ltUpDiag">
            <a:fgClr>
              <a:schemeClr val="accent3"/>
            </a:fgClr>
            <a:bgClr>
              <a:schemeClr val="bg1"/>
            </a:bgClr>
          </a:pattFill>
          <a:effectLst>
            <a:innerShdw blurRad="12700">
              <a:prstClr val="black"/>
            </a:innerShdw>
          </a:effectLst>
        </p:spPr>
        <p:txBody>
          <a:bodyPr lIns="0" tIns="684000" anchor="ctr"/>
          <a:lstStyle>
            <a:lvl1pPr algn="ctr">
              <a:defRPr/>
            </a:lvl1pPr>
          </a:lstStyle>
          <a:p>
            <a:r>
              <a:rPr lang="it-IT" noProof="0"/>
              <a:t>Fare clic sull'icona per inserire un'immagine</a:t>
            </a:r>
            <a:endParaRPr lang="en-US" noProof="0"/>
          </a:p>
        </p:txBody>
      </p:sp>
      <p:sp>
        <p:nvSpPr>
          <p:cNvPr id="100" name="Textplatzhalter 99">
            <a:extLst>
              <a:ext uri="{FF2B5EF4-FFF2-40B4-BE49-F238E27FC236}">
                <a16:creationId xmlns:a16="http://schemas.microsoft.com/office/drawing/2014/main" xmlns="" id="{E156F422-4ACA-4037-A61D-ADFD43AB1CF9}"/>
              </a:ext>
            </a:extLst>
          </p:cNvPr>
          <p:cNvSpPr>
            <a:spLocks noGrp="1"/>
          </p:cNvSpPr>
          <p:nvPr>
            <p:ph type="body" sz="quarter" idx="14" hasCustomPrompt="1"/>
          </p:nvPr>
        </p:nvSpPr>
        <p:spPr bwMode="gray">
          <a:xfrm>
            <a:off x="1" y="0"/>
            <a:ext cx="3432174" cy="6858000"/>
          </a:xfrm>
          <a:solidFill>
            <a:schemeClr val="bg1"/>
          </a:solidFill>
          <a:effectLst>
            <a:outerShdw blurRad="431800" algn="ctr" rotWithShape="0">
              <a:srgbClr val="000000">
                <a:alpha val="40000"/>
              </a:srgbClr>
            </a:outerShdw>
          </a:effectLst>
        </p:spPr>
        <p:txBody>
          <a:bodyPr lIns="622800" tIns="1702800" rIns="288000" bIns="907200"/>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2" name="Title 1"/>
          <p:cNvSpPr>
            <a:spLocks noGrp="1"/>
          </p:cNvSpPr>
          <p:nvPr>
            <p:ph type="title"/>
          </p:nvPr>
        </p:nvSpPr>
        <p:spPr bwMode="gray">
          <a:xfrm>
            <a:off x="623887" y="0"/>
            <a:ext cx="2519363" cy="1404000"/>
          </a:xfrm>
        </p:spPr>
        <p:txBody>
          <a:bodyPr/>
          <a:lstStyle/>
          <a:p>
            <a:r>
              <a:rPr lang="it-IT" noProof="0"/>
              <a:t>Fare clic per modificare lo stile del titolo dello schema</a:t>
            </a:r>
            <a:endParaRPr lang="en-US" noProof="0" dirty="0"/>
          </a:p>
        </p:txBody>
      </p:sp>
      <p:sp>
        <p:nvSpPr>
          <p:cNvPr id="4" name="Date Placeholder 3"/>
          <p:cNvSpPr>
            <a:spLocks noGrp="1"/>
          </p:cNvSpPr>
          <p:nvPr>
            <p:ph type="dt" sz="half" idx="10"/>
          </p:nvPr>
        </p:nvSpPr>
        <p:spPr bwMode="gray"/>
        <p:txBody>
          <a:bodyPr/>
          <a:lstStyle/>
          <a:p>
            <a:fld id="{4227531F-7FCF-42C5-8452-55FC8C05BFDE}" type="datetime1">
              <a:rPr lang="en-US" noProof="0" smtClean="0"/>
              <a:t>10/26/2018</a:t>
            </a:fld>
            <a:endParaRPr lang="en-US" noProof="0"/>
          </a:p>
        </p:txBody>
      </p:sp>
      <p:sp>
        <p:nvSpPr>
          <p:cNvPr id="5" name="Footer Placeholder 4"/>
          <p:cNvSpPr>
            <a:spLocks noGrp="1"/>
          </p:cNvSpPr>
          <p:nvPr>
            <p:ph type="ftr" sz="quarter" idx="11"/>
          </p:nvPr>
        </p:nvSpPr>
        <p:spPr bwMode="gray">
          <a:xfrm>
            <a:off x="956942" y="6237313"/>
            <a:ext cx="6867846" cy="332191"/>
          </a:xfrm>
        </p:spPr>
        <p:txBody>
          <a:bodyPr/>
          <a:lstStyle/>
          <a:p>
            <a:r>
              <a:rPr lang="en-US" noProof="0"/>
              <a:t>Strictly private and confidential</a:t>
            </a:r>
          </a:p>
        </p:txBody>
      </p:sp>
      <p:sp>
        <p:nvSpPr>
          <p:cNvPr id="6" name="Slide Number Placeholder 5"/>
          <p:cNvSpPr>
            <a:spLocks noGrp="1"/>
          </p:cNvSpPr>
          <p:nvPr>
            <p:ph type="sldNum" sz="quarter" idx="12"/>
          </p:nvPr>
        </p:nvSpPr>
        <p:spPr bwMode="gray"/>
        <p:txBody>
          <a:bodyPr/>
          <a:lstStyle/>
          <a:p>
            <a:fld id="{487D525E-1BC1-43AD-9496-0948D2608236}" type="slidenum">
              <a:rPr lang="en-US" noProof="0" smtClean="0"/>
              <a:t>‹#›</a:t>
            </a:fld>
            <a:endParaRPr lang="en-US" noProof="0"/>
          </a:p>
        </p:txBody>
      </p:sp>
      <p:sp>
        <p:nvSpPr>
          <p:cNvPr id="38" name="SmartArt-Platzhalter 37">
            <a:extLst>
              <a:ext uri="{FF2B5EF4-FFF2-40B4-BE49-F238E27FC236}">
                <a16:creationId xmlns:a16="http://schemas.microsoft.com/office/drawing/2014/main" xmlns="" id="{39D877A7-4643-4F4B-BB12-A8E6E2F8DF1C}"/>
              </a:ext>
            </a:extLst>
          </p:cNvPr>
          <p:cNvSpPr>
            <a:spLocks noGrp="1"/>
          </p:cNvSpPr>
          <p:nvPr>
            <p:ph type="dgm" sz="quarter" idx="13" hasCustomPrompt="1"/>
          </p:nvPr>
        </p:nvSpPr>
        <p:spPr bwMode="gray">
          <a:xfrm>
            <a:off x="10694193" y="6237312"/>
            <a:ext cx="873919" cy="337319"/>
          </a:xfrm>
          <a:blipFill dpi="0" rotWithShape="1">
            <a:blip r:embed="rId3"/>
            <a:srcRect/>
            <a:stretch>
              <a:fillRect/>
            </a:stretch>
          </a:blipFill>
        </p:spPr>
        <p:txBody>
          <a:bodyPr>
            <a:normAutofit/>
          </a:bodyPr>
          <a:lstStyle>
            <a:lvl1pPr marL="0" indent="0">
              <a:buNone/>
              <a:defRPr sz="100">
                <a:noFill/>
              </a:defRPr>
            </a:lvl1pPr>
          </a:lstStyle>
          <a:p>
            <a:r>
              <a:rPr lang="en-US" noProof="0"/>
              <a:t> </a:t>
            </a:r>
          </a:p>
        </p:txBody>
      </p:sp>
    </p:spTree>
    <p:extLst>
      <p:ext uri="{BB962C8B-B14F-4D97-AF65-F5344CB8AC3E}">
        <p14:creationId xmlns:p14="http://schemas.microsoft.com/office/powerpoint/2010/main" val="178472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olo e contenuto">
    <p:bg bwMode="gray">
      <p:bgRef idx="1001">
        <a:schemeClr val="bg1"/>
      </p:bgRef>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xmlns="" id="{EB8E3BA2-E880-434C-8732-33EBEAD87C66}"/>
              </a:ext>
            </a:extLst>
          </p:cNvPr>
          <p:cNvSpPr/>
          <p:nvPr userDrawn="1"/>
        </p:nvSpPr>
        <p:spPr bwMode="gray">
          <a:xfrm>
            <a:off x="10416480" y="6165304"/>
            <a:ext cx="1775520" cy="692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hteck 5">
            <a:extLst>
              <a:ext uri="{FF2B5EF4-FFF2-40B4-BE49-F238E27FC236}">
                <a16:creationId xmlns:a16="http://schemas.microsoft.com/office/drawing/2014/main" xmlns="" id="{3AF8301D-A06D-4765-8161-918154F33F8F}"/>
              </a:ext>
            </a:extLst>
          </p:cNvPr>
          <p:cNvSpPr/>
          <p:nvPr userDrawn="1"/>
        </p:nvSpPr>
        <p:spPr bwMode="grayWhite">
          <a:xfrm>
            <a:off x="0" y="0"/>
            <a:ext cx="12192000" cy="6858000"/>
          </a:xfrm>
          <a:prstGeom prst="rect">
            <a:avLst/>
          </a:prstGeom>
          <a:blipFill dpi="0"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noProof="0"/>
          </a:p>
        </p:txBody>
      </p:sp>
      <p:sp>
        <p:nvSpPr>
          <p:cNvPr id="2" name="Titel 1">
            <a:extLst>
              <a:ext uri="{FF2B5EF4-FFF2-40B4-BE49-F238E27FC236}">
                <a16:creationId xmlns:a16="http://schemas.microsoft.com/office/drawing/2014/main" xmlns="" id="{CC46486F-29EA-49E8-BA3F-0E5F6B22AC34}"/>
              </a:ext>
            </a:extLst>
          </p:cNvPr>
          <p:cNvSpPr>
            <a:spLocks noGrp="1"/>
          </p:cNvSpPr>
          <p:nvPr>
            <p:ph type="title"/>
          </p:nvPr>
        </p:nvSpPr>
        <p:spPr bwMode="gray"/>
        <p:txBody>
          <a:bodyPr/>
          <a:lstStyle/>
          <a:p>
            <a:r>
              <a:rPr lang="it-IT" noProof="0"/>
              <a:t>Fare clic per modificare lo stile del titolo dello schema</a:t>
            </a:r>
            <a:endParaRPr lang="en-US" noProof="0" dirty="0"/>
          </a:p>
        </p:txBody>
      </p:sp>
      <p:sp>
        <p:nvSpPr>
          <p:cNvPr id="3" name="Datumsplatzhalter 2">
            <a:extLst>
              <a:ext uri="{FF2B5EF4-FFF2-40B4-BE49-F238E27FC236}">
                <a16:creationId xmlns:a16="http://schemas.microsoft.com/office/drawing/2014/main" xmlns="" id="{CE4ED859-DE0E-4BD5-9C7F-E7F9D8D422B2}"/>
              </a:ext>
            </a:extLst>
          </p:cNvPr>
          <p:cNvSpPr>
            <a:spLocks noGrp="1"/>
          </p:cNvSpPr>
          <p:nvPr>
            <p:ph type="dt" sz="half" idx="10"/>
          </p:nvPr>
        </p:nvSpPr>
        <p:spPr bwMode="gray"/>
        <p:txBody>
          <a:bodyPr/>
          <a:lstStyle/>
          <a:p>
            <a:fld id="{ED844842-5726-4F0E-8B3D-9B3B5D86E7B8}" type="datetime1">
              <a:rPr lang="en-US" noProof="0" smtClean="0"/>
              <a:t>10/26/2018</a:t>
            </a:fld>
            <a:endParaRPr lang="en-US" noProof="0"/>
          </a:p>
        </p:txBody>
      </p:sp>
      <p:sp>
        <p:nvSpPr>
          <p:cNvPr id="4" name="Fußzeilenplatzhalter 3">
            <a:extLst>
              <a:ext uri="{FF2B5EF4-FFF2-40B4-BE49-F238E27FC236}">
                <a16:creationId xmlns:a16="http://schemas.microsoft.com/office/drawing/2014/main" xmlns="" id="{2ADF4EA9-6C78-4F85-84AE-509240B0B938}"/>
              </a:ext>
            </a:extLst>
          </p:cNvPr>
          <p:cNvSpPr>
            <a:spLocks noGrp="1"/>
          </p:cNvSpPr>
          <p:nvPr>
            <p:ph type="ftr" sz="quarter" idx="11"/>
          </p:nvPr>
        </p:nvSpPr>
        <p:spPr bwMode="gray"/>
        <p:txBody>
          <a:bodyPr/>
          <a:lstStyle/>
          <a:p>
            <a:r>
              <a:rPr lang="en-US" noProof="0"/>
              <a:t>Strictly private and confidential</a:t>
            </a:r>
          </a:p>
        </p:txBody>
      </p:sp>
      <p:sp>
        <p:nvSpPr>
          <p:cNvPr id="5" name="Foliennummernplatzhalter 4">
            <a:extLst>
              <a:ext uri="{FF2B5EF4-FFF2-40B4-BE49-F238E27FC236}">
                <a16:creationId xmlns:a16="http://schemas.microsoft.com/office/drawing/2014/main" xmlns="" id="{87B2BDC0-8787-4168-9FD0-CEFD272DEDC9}"/>
              </a:ext>
            </a:extLst>
          </p:cNvPr>
          <p:cNvSpPr>
            <a:spLocks noGrp="1"/>
          </p:cNvSpPr>
          <p:nvPr>
            <p:ph type="sldNum" sz="quarter" idx="12"/>
          </p:nvPr>
        </p:nvSpPr>
        <p:spPr bwMode="gray"/>
        <p:txBody>
          <a:bodyPr/>
          <a:lstStyle/>
          <a:p>
            <a:fld id="{487D525E-1BC1-43AD-9496-0948D2608236}" type="slidenum">
              <a:rPr lang="en-US" noProof="0" smtClean="0"/>
              <a:pPr/>
              <a:t>‹#›</a:t>
            </a:fld>
            <a:endParaRPr lang="en-US" noProof="0"/>
          </a:p>
        </p:txBody>
      </p:sp>
      <p:sp>
        <p:nvSpPr>
          <p:cNvPr id="8" name="Textplatzhalter 7">
            <a:extLst>
              <a:ext uri="{FF2B5EF4-FFF2-40B4-BE49-F238E27FC236}">
                <a16:creationId xmlns:a16="http://schemas.microsoft.com/office/drawing/2014/main" xmlns="" id="{9460D03B-65CB-4B3E-A687-075FA08096DE}"/>
              </a:ext>
            </a:extLst>
          </p:cNvPr>
          <p:cNvSpPr>
            <a:spLocks noGrp="1"/>
          </p:cNvSpPr>
          <p:nvPr>
            <p:ph type="body" sz="quarter" idx="13"/>
          </p:nvPr>
        </p:nvSpPr>
        <p:spPr bwMode="gray">
          <a:xfrm>
            <a:off x="623887" y="1704975"/>
            <a:ext cx="10944226" cy="4248000"/>
          </a:xfrm>
        </p:spPr>
        <p:txBody>
          <a:bodyPr/>
          <a:lstStyle>
            <a:lvl1pPr>
              <a:lnSpc>
                <a:spcPct val="110000"/>
              </a:lnSpc>
              <a:defRPr/>
            </a:lvl1pPr>
            <a:lvl2pPr>
              <a:lnSpc>
                <a:spcPct val="110000"/>
              </a:lnSpc>
              <a:defRPr/>
            </a:lvl2pPr>
            <a:lvl3pPr>
              <a:lnSpc>
                <a:spcPct val="110000"/>
              </a:lnSpc>
              <a:defRPr/>
            </a:lvl3pPr>
            <a:lvl4pPr>
              <a:lnSpc>
                <a:spcPct val="110000"/>
              </a:lnSpc>
              <a:defRPr/>
            </a:lvl4pPr>
            <a:lvl5pPr>
              <a:lnSpc>
                <a:spcPct val="110000"/>
              </a:lnSpc>
              <a:defRPr/>
            </a:lvl5pPr>
          </a:lstStyle>
          <a:p>
            <a:pPr lvl="0"/>
            <a:r>
              <a:rPr lang="it-IT" noProof="0"/>
              <a:t>Modifica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dirty="0"/>
          </a:p>
        </p:txBody>
      </p:sp>
      <p:grpSp>
        <p:nvGrpSpPr>
          <p:cNvPr id="11" name="Gruppieren 10">
            <a:extLst>
              <a:ext uri="{FF2B5EF4-FFF2-40B4-BE49-F238E27FC236}">
                <a16:creationId xmlns:a16="http://schemas.microsoft.com/office/drawing/2014/main" xmlns="" id="{AEAD9292-87F0-4E59-A1DE-9322A0531D1A}"/>
              </a:ext>
            </a:extLst>
          </p:cNvPr>
          <p:cNvGrpSpPr/>
          <p:nvPr userDrawn="1"/>
        </p:nvGrpSpPr>
        <p:grpSpPr bwMode="gray">
          <a:xfrm>
            <a:off x="10690695" y="6237287"/>
            <a:ext cx="882180" cy="336800"/>
            <a:chOff x="10910717" y="6237312"/>
            <a:chExt cx="659777" cy="251891"/>
          </a:xfrm>
        </p:grpSpPr>
        <p:grpSp>
          <p:nvGrpSpPr>
            <p:cNvPr id="12" name="Gruppieren 11">
              <a:extLst>
                <a:ext uri="{FF2B5EF4-FFF2-40B4-BE49-F238E27FC236}">
                  <a16:creationId xmlns:a16="http://schemas.microsoft.com/office/drawing/2014/main" xmlns="" id="{FB2AE726-7664-4A9D-A7CA-E2DE4745690F}"/>
                </a:ext>
              </a:extLst>
            </p:cNvPr>
            <p:cNvGrpSpPr/>
            <p:nvPr/>
          </p:nvGrpSpPr>
          <p:grpSpPr bwMode="gray">
            <a:xfrm>
              <a:off x="10910717" y="6237312"/>
              <a:ext cx="657286" cy="152567"/>
              <a:chOff x="3753394" y="2041103"/>
              <a:chExt cx="1634116" cy="379305"/>
            </a:xfrm>
          </p:grpSpPr>
          <p:sp>
            <p:nvSpPr>
              <p:cNvPr id="31" name="Freihandform: Form 30">
                <a:extLst>
                  <a:ext uri="{FF2B5EF4-FFF2-40B4-BE49-F238E27FC236}">
                    <a16:creationId xmlns:a16="http://schemas.microsoft.com/office/drawing/2014/main" xmlns="" id="{2A252240-280D-4B1F-AD03-60E5779947FF}"/>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32" name="Freihandform: Form 31">
                <a:extLst>
                  <a:ext uri="{FF2B5EF4-FFF2-40B4-BE49-F238E27FC236}">
                    <a16:creationId xmlns:a16="http://schemas.microsoft.com/office/drawing/2014/main" xmlns="" id="{55F7004F-972A-4948-A4F2-0A054BD7DEEE}"/>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33" name="Freihandform: Form 32">
                <a:extLst>
                  <a:ext uri="{FF2B5EF4-FFF2-40B4-BE49-F238E27FC236}">
                    <a16:creationId xmlns:a16="http://schemas.microsoft.com/office/drawing/2014/main" xmlns="" id="{156AA820-79B3-4E4E-AEC1-71C8B7728120}"/>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34" name="Freihandform: Form 33">
                <a:extLst>
                  <a:ext uri="{FF2B5EF4-FFF2-40B4-BE49-F238E27FC236}">
                    <a16:creationId xmlns:a16="http://schemas.microsoft.com/office/drawing/2014/main" xmlns="" id="{123D4A11-8DCC-4E4E-AF27-7BB7B66FF174}"/>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35" name="Freihandform: Form 34">
                <a:extLst>
                  <a:ext uri="{FF2B5EF4-FFF2-40B4-BE49-F238E27FC236}">
                    <a16:creationId xmlns:a16="http://schemas.microsoft.com/office/drawing/2014/main" xmlns="" id="{D7AA1CAB-C77A-4DAD-9DA2-989603F19314}"/>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36" name="Freihandform: Form 35">
                <a:extLst>
                  <a:ext uri="{FF2B5EF4-FFF2-40B4-BE49-F238E27FC236}">
                    <a16:creationId xmlns:a16="http://schemas.microsoft.com/office/drawing/2014/main" xmlns="" id="{F1099F77-D700-4CFE-96D3-277C88C7F284}"/>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37" name="Freihandform: Form 36">
                <a:extLst>
                  <a:ext uri="{FF2B5EF4-FFF2-40B4-BE49-F238E27FC236}">
                    <a16:creationId xmlns:a16="http://schemas.microsoft.com/office/drawing/2014/main" xmlns="" id="{F06F317D-2CDF-43BE-80E8-DFAD3D6D8085}"/>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38" name="Freihandform: Form 37">
                <a:extLst>
                  <a:ext uri="{FF2B5EF4-FFF2-40B4-BE49-F238E27FC236}">
                    <a16:creationId xmlns:a16="http://schemas.microsoft.com/office/drawing/2014/main" xmlns="" id="{7C696657-76D6-476D-8E61-E3836C2CE188}"/>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39" name="Freihandform: Form 38">
                <a:extLst>
                  <a:ext uri="{FF2B5EF4-FFF2-40B4-BE49-F238E27FC236}">
                    <a16:creationId xmlns:a16="http://schemas.microsoft.com/office/drawing/2014/main" xmlns="" id="{A7E19A8D-34A5-4F5B-A972-15E54E7ED6E7}"/>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40" name="Freihandform: Form 39">
                <a:extLst>
                  <a:ext uri="{FF2B5EF4-FFF2-40B4-BE49-F238E27FC236}">
                    <a16:creationId xmlns:a16="http://schemas.microsoft.com/office/drawing/2014/main" xmlns="" id="{A1BD9FDB-61B0-4F15-A23C-64117E6052BA}"/>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13" name="Gruppieren 12">
              <a:extLst>
                <a:ext uri="{FF2B5EF4-FFF2-40B4-BE49-F238E27FC236}">
                  <a16:creationId xmlns:a16="http://schemas.microsoft.com/office/drawing/2014/main" xmlns="" id="{9D917386-213D-4259-B313-A0B432C6264E}"/>
                </a:ext>
              </a:extLst>
            </p:cNvPr>
            <p:cNvGrpSpPr/>
            <p:nvPr/>
          </p:nvGrpSpPr>
          <p:grpSpPr bwMode="gray">
            <a:xfrm>
              <a:off x="10910717" y="6433158"/>
              <a:ext cx="659777" cy="56045"/>
              <a:chOff x="3753394" y="2528007"/>
              <a:chExt cx="1640308" cy="139336"/>
            </a:xfrm>
            <a:solidFill>
              <a:schemeClr val="accent1"/>
            </a:solidFill>
          </p:grpSpPr>
          <p:sp>
            <p:nvSpPr>
              <p:cNvPr id="14" name="Freihandform: Form 13">
                <a:extLst>
                  <a:ext uri="{FF2B5EF4-FFF2-40B4-BE49-F238E27FC236}">
                    <a16:creationId xmlns:a16="http://schemas.microsoft.com/office/drawing/2014/main" xmlns="" id="{12102238-FAFE-434C-90EC-D365AA92C865}"/>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15" name="Freihandform: Form 14">
                <a:extLst>
                  <a:ext uri="{FF2B5EF4-FFF2-40B4-BE49-F238E27FC236}">
                    <a16:creationId xmlns:a16="http://schemas.microsoft.com/office/drawing/2014/main" xmlns="" id="{A28E839B-2C40-4D1E-83C7-7A6561FA71ED}"/>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16" name="Freihandform: Form 15">
                <a:extLst>
                  <a:ext uri="{FF2B5EF4-FFF2-40B4-BE49-F238E27FC236}">
                    <a16:creationId xmlns:a16="http://schemas.microsoft.com/office/drawing/2014/main" xmlns="" id="{92C7A567-DB4C-450A-A848-1B87BF59E4DA}"/>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17" name="Freihandform: Form 16">
                <a:extLst>
                  <a:ext uri="{FF2B5EF4-FFF2-40B4-BE49-F238E27FC236}">
                    <a16:creationId xmlns:a16="http://schemas.microsoft.com/office/drawing/2014/main" xmlns="" id="{C8F225EE-3881-4E98-A9D6-1A5FB1E38165}"/>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18" name="Freihandform: Form 17">
                <a:extLst>
                  <a:ext uri="{FF2B5EF4-FFF2-40B4-BE49-F238E27FC236}">
                    <a16:creationId xmlns:a16="http://schemas.microsoft.com/office/drawing/2014/main" xmlns="" id="{B90192C4-D15E-437A-801D-12A561D06754}"/>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19" name="Freihandform: Form 18">
                <a:extLst>
                  <a:ext uri="{FF2B5EF4-FFF2-40B4-BE49-F238E27FC236}">
                    <a16:creationId xmlns:a16="http://schemas.microsoft.com/office/drawing/2014/main" xmlns="" id="{DF64D700-9576-4DDE-842F-D6B76249A66D}"/>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20" name="Freihandform: Form 19">
                <a:extLst>
                  <a:ext uri="{FF2B5EF4-FFF2-40B4-BE49-F238E27FC236}">
                    <a16:creationId xmlns:a16="http://schemas.microsoft.com/office/drawing/2014/main" xmlns="" id="{8EFDF4B2-C305-4DE5-976E-73A1E341AF6E}"/>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21" name="Freihandform: Form 20">
                <a:extLst>
                  <a:ext uri="{FF2B5EF4-FFF2-40B4-BE49-F238E27FC236}">
                    <a16:creationId xmlns:a16="http://schemas.microsoft.com/office/drawing/2014/main" xmlns="" id="{6D25C2A4-F8C4-421B-B095-28399EFD74F7}"/>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2" name="Freihandform: Form 21">
                <a:extLst>
                  <a:ext uri="{FF2B5EF4-FFF2-40B4-BE49-F238E27FC236}">
                    <a16:creationId xmlns:a16="http://schemas.microsoft.com/office/drawing/2014/main" xmlns="" id="{3A98478E-0E19-4907-B3EB-3957737A607A}"/>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23" name="Freihandform: Form 22">
                <a:extLst>
                  <a:ext uri="{FF2B5EF4-FFF2-40B4-BE49-F238E27FC236}">
                    <a16:creationId xmlns:a16="http://schemas.microsoft.com/office/drawing/2014/main" xmlns="" id="{2159539B-3A71-4A5F-B4A6-4998F73F72A4}"/>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24" name="Freihandform: Form 23">
                <a:extLst>
                  <a:ext uri="{FF2B5EF4-FFF2-40B4-BE49-F238E27FC236}">
                    <a16:creationId xmlns:a16="http://schemas.microsoft.com/office/drawing/2014/main" xmlns="" id="{021CDD27-7E12-417D-AF03-490CDE8793D9}"/>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25" name="Freihandform: Form 24">
                <a:extLst>
                  <a:ext uri="{FF2B5EF4-FFF2-40B4-BE49-F238E27FC236}">
                    <a16:creationId xmlns:a16="http://schemas.microsoft.com/office/drawing/2014/main" xmlns="" id="{B94C8F6E-6B76-4B82-8D28-BF1BFACABC17}"/>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26" name="Freihandform: Form 25">
                <a:extLst>
                  <a:ext uri="{FF2B5EF4-FFF2-40B4-BE49-F238E27FC236}">
                    <a16:creationId xmlns:a16="http://schemas.microsoft.com/office/drawing/2014/main" xmlns="" id="{978C4CD1-AED6-442E-8C6C-7D21BCB57209}"/>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7" name="Freihandform: Form 26">
                <a:extLst>
                  <a:ext uri="{FF2B5EF4-FFF2-40B4-BE49-F238E27FC236}">
                    <a16:creationId xmlns:a16="http://schemas.microsoft.com/office/drawing/2014/main" xmlns="" id="{22EA3797-0CD0-4822-B82D-8CE574097FE9}"/>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28" name="Freihandform: Form 27">
                <a:extLst>
                  <a:ext uri="{FF2B5EF4-FFF2-40B4-BE49-F238E27FC236}">
                    <a16:creationId xmlns:a16="http://schemas.microsoft.com/office/drawing/2014/main" xmlns="" id="{BA125AE0-BB03-4CFC-8129-2E6AF7295D2C}"/>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29" name="Freihandform: Form 28">
                <a:extLst>
                  <a:ext uri="{FF2B5EF4-FFF2-40B4-BE49-F238E27FC236}">
                    <a16:creationId xmlns:a16="http://schemas.microsoft.com/office/drawing/2014/main" xmlns="" id="{CBB70F79-DFD5-4448-AC0A-F75421CD2BD3}"/>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30" name="Freihandform: Form 29">
                <a:extLst>
                  <a:ext uri="{FF2B5EF4-FFF2-40B4-BE49-F238E27FC236}">
                    <a16:creationId xmlns:a16="http://schemas.microsoft.com/office/drawing/2014/main" xmlns="" id="{DE28182A-C845-41B8-9611-69AA285C7039}"/>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77739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23887" y="0"/>
            <a:ext cx="10944225" cy="1404000"/>
          </a:xfrm>
          <a:prstGeom prst="rect">
            <a:avLst/>
          </a:prstGeom>
        </p:spPr>
        <p:txBody>
          <a:bodyPr vert="horz" lIns="0" tIns="0" rIns="0" bIns="0" rtlCol="0" anchor="b">
            <a:noAutofit/>
          </a:bodyPr>
          <a:lstStyle/>
          <a:p>
            <a:pPr lvl="0"/>
            <a:r>
              <a:rPr lang="en-US" noProof="0" dirty="0"/>
              <a:t>Title</a:t>
            </a:r>
          </a:p>
        </p:txBody>
      </p:sp>
      <p:sp>
        <p:nvSpPr>
          <p:cNvPr id="3" name="Text Placeholder 2"/>
          <p:cNvSpPr>
            <a:spLocks noGrp="1"/>
          </p:cNvSpPr>
          <p:nvPr>
            <p:ph type="body" idx="1"/>
          </p:nvPr>
        </p:nvSpPr>
        <p:spPr bwMode="gray">
          <a:xfrm>
            <a:off x="623888" y="1704975"/>
            <a:ext cx="10944226" cy="4248000"/>
          </a:xfrm>
          <a:prstGeom prst="rect">
            <a:avLst/>
          </a:prstGeom>
        </p:spPr>
        <p:txBody>
          <a:bodyPr vert="horz" lIns="0" tIns="0" rIns="0" bIns="0" rtlCol="0">
            <a:noAutofit/>
          </a:bodyPr>
          <a:lstStyle/>
          <a:p>
            <a:pPr>
              <a:lnSpc>
                <a:spcPct val="110000"/>
              </a:lnSpc>
              <a:spcBef>
                <a:spcPts val="400"/>
              </a:spcBef>
              <a:spcAft>
                <a:spcPts val="400"/>
              </a:spcAft>
            </a:pPr>
            <a:r>
              <a:rPr lang="en-US" sz="1400" noProof="0" dirty="0">
                <a:solidFill>
                  <a:schemeClr val="tx1"/>
                </a:solidFill>
              </a:rPr>
              <a:t>First text</a:t>
            </a:r>
          </a:p>
          <a:p>
            <a:pPr>
              <a:lnSpc>
                <a:spcPct val="110000"/>
              </a:lnSpc>
              <a:spcBef>
                <a:spcPts val="400"/>
              </a:spcBef>
              <a:spcAft>
                <a:spcPts val="400"/>
              </a:spcAft>
            </a:pPr>
            <a:r>
              <a:rPr lang="en-US" sz="1800" noProof="0" dirty="0">
                <a:solidFill>
                  <a:schemeClr val="tx1"/>
                </a:solidFill>
              </a:rPr>
              <a:t>Second level </a:t>
            </a:r>
          </a:p>
          <a:p>
            <a:pPr lvl="2">
              <a:lnSpc>
                <a:spcPct val="110000"/>
              </a:lnSpc>
              <a:spcBef>
                <a:spcPts val="400"/>
              </a:spcBef>
              <a:spcAft>
                <a:spcPts val="400"/>
              </a:spcAft>
            </a:pPr>
            <a:r>
              <a:rPr lang="en-US" sz="1400" noProof="0" dirty="0">
                <a:solidFill>
                  <a:schemeClr val="tx1"/>
                </a:solidFill>
              </a:rPr>
              <a:t>Third level</a:t>
            </a:r>
          </a:p>
          <a:p>
            <a:pPr marL="479988" indent="-239994">
              <a:lnSpc>
                <a:spcPct val="110000"/>
              </a:lnSpc>
              <a:spcBef>
                <a:spcPts val="0"/>
              </a:spcBef>
              <a:spcAft>
                <a:spcPts val="400"/>
              </a:spcAft>
              <a:buClr>
                <a:srgbClr val="E02129"/>
              </a:buClr>
              <a:buFont typeface="Symbol" panose="05050102010706020507" pitchFamily="18" charset="2"/>
              <a:buChar char="-"/>
            </a:pPr>
            <a:r>
              <a:rPr lang="en-US" sz="1400" noProof="0" dirty="0">
                <a:solidFill>
                  <a:schemeClr val="tx1"/>
                </a:solidFill>
              </a:rPr>
              <a:t>Fourth level</a:t>
            </a:r>
          </a:p>
          <a:p>
            <a:pPr marL="239994" indent="-239994">
              <a:lnSpc>
                <a:spcPct val="110000"/>
              </a:lnSpc>
              <a:spcBef>
                <a:spcPts val="400"/>
              </a:spcBef>
              <a:spcAft>
                <a:spcPts val="400"/>
              </a:spcAft>
              <a:buClr>
                <a:srgbClr val="E02129"/>
              </a:buClr>
              <a:buFont typeface="+mj-lt"/>
              <a:buAutoNum type="arabicPeriod"/>
            </a:pPr>
            <a:r>
              <a:rPr lang="en-US" sz="1400" noProof="0" dirty="0">
                <a:solidFill>
                  <a:schemeClr val="tx1"/>
                </a:solidFill>
              </a:rPr>
              <a:t>Fifth level</a:t>
            </a:r>
          </a:p>
          <a:p>
            <a:pPr marL="479988" indent="-239994">
              <a:lnSpc>
                <a:spcPct val="110000"/>
              </a:lnSpc>
              <a:spcBef>
                <a:spcPts val="0"/>
              </a:spcBef>
              <a:spcAft>
                <a:spcPts val="400"/>
              </a:spcAft>
              <a:buClr>
                <a:srgbClr val="E02129"/>
              </a:buClr>
              <a:buFont typeface="+mj-lt"/>
              <a:buAutoNum type="alphaLcPeriod"/>
            </a:pPr>
            <a:r>
              <a:rPr lang="en-US" sz="1400" noProof="0" dirty="0">
                <a:solidFill>
                  <a:schemeClr val="tx1"/>
                </a:solidFill>
              </a:rPr>
              <a:t>Sixth level</a:t>
            </a:r>
          </a:p>
          <a:p>
            <a:pPr>
              <a:lnSpc>
                <a:spcPct val="110000"/>
              </a:lnSpc>
              <a:spcBef>
                <a:spcPts val="400"/>
              </a:spcBef>
              <a:spcAft>
                <a:spcPts val="400"/>
              </a:spcAft>
            </a:pPr>
            <a:r>
              <a:rPr lang="en-US" sz="2400" noProof="0" dirty="0">
                <a:solidFill>
                  <a:schemeClr val="tx1"/>
                </a:solidFill>
              </a:rPr>
              <a:t>Seventh level</a:t>
            </a:r>
          </a:p>
          <a:p>
            <a:pPr>
              <a:lnSpc>
                <a:spcPct val="110000"/>
              </a:lnSpc>
              <a:spcBef>
                <a:spcPts val="400"/>
              </a:spcBef>
              <a:spcAft>
                <a:spcPts val="400"/>
              </a:spcAft>
            </a:pPr>
            <a:r>
              <a:rPr lang="en-US" sz="2400" noProof="0" dirty="0">
                <a:solidFill>
                  <a:srgbClr val="E02129"/>
                </a:solidFill>
              </a:rPr>
              <a:t>Eighth level</a:t>
            </a:r>
          </a:p>
          <a:p>
            <a:pPr>
              <a:lnSpc>
                <a:spcPct val="110000"/>
              </a:lnSpc>
              <a:spcBef>
                <a:spcPts val="400"/>
              </a:spcBef>
              <a:spcAft>
                <a:spcPts val="400"/>
              </a:spcAft>
            </a:pPr>
            <a:r>
              <a:rPr lang="en-US" sz="900" noProof="0" dirty="0"/>
              <a:t>Ninth level</a:t>
            </a:r>
          </a:p>
        </p:txBody>
      </p:sp>
      <p:sp>
        <p:nvSpPr>
          <p:cNvPr id="4" name="Date Placeholder 3"/>
          <p:cNvSpPr>
            <a:spLocks noGrp="1"/>
          </p:cNvSpPr>
          <p:nvPr>
            <p:ph type="dt" sz="half" idx="2"/>
          </p:nvPr>
        </p:nvSpPr>
        <p:spPr bwMode="gray">
          <a:xfrm>
            <a:off x="7826451" y="6237313"/>
            <a:ext cx="1222299" cy="332191"/>
          </a:xfrm>
          <a:prstGeom prst="rect">
            <a:avLst/>
          </a:prstGeom>
        </p:spPr>
        <p:txBody>
          <a:bodyPr vert="horz" lIns="0" tIns="0" rIns="0" bIns="0" rtlCol="0" anchor="b"/>
          <a:lstStyle>
            <a:lvl1pPr algn="l">
              <a:defRPr sz="800">
                <a:noFill/>
              </a:defRPr>
            </a:lvl1pPr>
          </a:lstStyle>
          <a:p>
            <a:fld id="{C53641E4-AD4E-464B-B6E9-BE84DA773260}" type="datetime1">
              <a:rPr lang="en-US" noProof="0" smtClean="0"/>
              <a:t>10/26/2018</a:t>
            </a:fld>
            <a:endParaRPr lang="en-US" noProof="0"/>
          </a:p>
        </p:txBody>
      </p:sp>
      <p:sp>
        <p:nvSpPr>
          <p:cNvPr id="5" name="Footer Placeholder 4"/>
          <p:cNvSpPr>
            <a:spLocks noGrp="1"/>
          </p:cNvSpPr>
          <p:nvPr>
            <p:ph type="ftr" sz="quarter" idx="3"/>
          </p:nvPr>
        </p:nvSpPr>
        <p:spPr bwMode="gray">
          <a:xfrm>
            <a:off x="956942" y="6237313"/>
            <a:ext cx="6867845" cy="332191"/>
          </a:xfrm>
          <a:prstGeom prst="rect">
            <a:avLst/>
          </a:prstGeom>
        </p:spPr>
        <p:txBody>
          <a:bodyPr vert="horz" lIns="0" tIns="0" rIns="0" bIns="0" rtlCol="0" anchor="b"/>
          <a:lstStyle>
            <a:lvl1pPr algn="l">
              <a:defRPr sz="800">
                <a:solidFill>
                  <a:schemeClr val="tx1">
                    <a:tint val="75000"/>
                  </a:schemeClr>
                </a:solidFill>
              </a:defRPr>
            </a:lvl1pPr>
          </a:lstStyle>
          <a:p>
            <a:r>
              <a:rPr lang="en-US" noProof="0"/>
              <a:t>Strictly private and confidential</a:t>
            </a:r>
          </a:p>
        </p:txBody>
      </p:sp>
      <p:sp>
        <p:nvSpPr>
          <p:cNvPr id="6" name="Slide Number Placeholder 5"/>
          <p:cNvSpPr>
            <a:spLocks noGrp="1"/>
          </p:cNvSpPr>
          <p:nvPr>
            <p:ph type="sldNum" sz="quarter" idx="4"/>
          </p:nvPr>
        </p:nvSpPr>
        <p:spPr bwMode="gray">
          <a:xfrm>
            <a:off x="623888" y="6237313"/>
            <a:ext cx="333054" cy="332191"/>
          </a:xfrm>
          <a:prstGeom prst="rect">
            <a:avLst/>
          </a:prstGeom>
        </p:spPr>
        <p:txBody>
          <a:bodyPr vert="horz" lIns="0" tIns="0" rIns="0" bIns="0" rtlCol="0" anchor="b"/>
          <a:lstStyle>
            <a:lvl1pPr algn="l">
              <a:defRPr sz="800">
                <a:solidFill>
                  <a:schemeClr val="bg2"/>
                </a:solidFill>
              </a:defRPr>
            </a:lvl1pPr>
          </a:lstStyle>
          <a:p>
            <a:fld id="{487D525E-1BC1-43AD-9496-0948D2608236}" type="slidenum">
              <a:rPr lang="en-US" noProof="0" smtClean="0"/>
              <a:pPr/>
              <a:t>‹#›</a:t>
            </a:fld>
            <a:endParaRPr lang="en-US" noProof="0"/>
          </a:p>
        </p:txBody>
      </p:sp>
      <p:grpSp>
        <p:nvGrpSpPr>
          <p:cNvPr id="62" name="Gruppieren 61">
            <a:extLst>
              <a:ext uri="{FF2B5EF4-FFF2-40B4-BE49-F238E27FC236}">
                <a16:creationId xmlns:a16="http://schemas.microsoft.com/office/drawing/2014/main" xmlns="" id="{AB709E36-C121-4DEC-AFA7-F3A1177FE6E0}"/>
              </a:ext>
            </a:extLst>
          </p:cNvPr>
          <p:cNvGrpSpPr/>
          <p:nvPr userDrawn="1"/>
        </p:nvGrpSpPr>
        <p:grpSpPr bwMode="gray">
          <a:xfrm>
            <a:off x="-140902" y="-129046"/>
            <a:ext cx="12473804" cy="7116092"/>
            <a:chOff x="-141782" y="-101550"/>
            <a:chExt cx="12473804" cy="7116092"/>
          </a:xfrm>
        </p:grpSpPr>
        <p:grpSp>
          <p:nvGrpSpPr>
            <p:cNvPr id="34" name="Gruppieren 33">
              <a:extLst>
                <a:ext uri="{FF2B5EF4-FFF2-40B4-BE49-F238E27FC236}">
                  <a16:creationId xmlns:a16="http://schemas.microsoft.com/office/drawing/2014/main" xmlns="" id="{96D4DC5B-B481-468B-B187-24435F557495}"/>
                </a:ext>
              </a:extLst>
            </p:cNvPr>
            <p:cNvGrpSpPr/>
            <p:nvPr userDrawn="1"/>
          </p:nvGrpSpPr>
          <p:grpSpPr bwMode="gray">
            <a:xfrm>
              <a:off x="623888" y="-101550"/>
              <a:ext cx="10944225" cy="72008"/>
              <a:chOff x="623888" y="-171400"/>
              <a:chExt cx="10944225" cy="72008"/>
            </a:xfrm>
          </p:grpSpPr>
          <p:cxnSp>
            <p:nvCxnSpPr>
              <p:cNvPr id="21" name="Gerader Verbinder 20">
                <a:extLst>
                  <a:ext uri="{FF2B5EF4-FFF2-40B4-BE49-F238E27FC236}">
                    <a16:creationId xmlns:a16="http://schemas.microsoft.com/office/drawing/2014/main" xmlns="" id="{F1844EC1-748D-4BA8-B443-28A4B7CB850D}"/>
                  </a:ext>
                </a:extLst>
              </p:cNvPr>
              <p:cNvCxnSpPr>
                <a:cxnSpLocks/>
              </p:cNvCxnSpPr>
              <p:nvPr userDrawn="1"/>
            </p:nvCxnSpPr>
            <p:spPr bwMode="gray">
              <a:xfrm>
                <a:off x="62388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D5A35A51-B133-4F4F-9ABC-ABF88D3BEBE4}"/>
                  </a:ext>
                </a:extLst>
              </p:cNvPr>
              <p:cNvCxnSpPr>
                <a:cxnSpLocks/>
              </p:cNvCxnSpPr>
              <p:nvPr userDrawn="1"/>
            </p:nvCxnSpPr>
            <p:spPr bwMode="gray">
              <a:xfrm>
                <a:off x="3143250"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xmlns="" id="{B65DBA12-AA8F-4394-8EA6-3D4FC0A80101}"/>
                  </a:ext>
                </a:extLst>
              </p:cNvPr>
              <p:cNvCxnSpPr>
                <a:cxnSpLocks/>
              </p:cNvCxnSpPr>
              <p:nvPr userDrawn="1"/>
            </p:nvCxnSpPr>
            <p:spPr bwMode="gray">
              <a:xfrm>
                <a:off x="3431704"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73ABE602-4295-4D33-8A8D-A52B9172DE86}"/>
                  </a:ext>
                </a:extLst>
              </p:cNvPr>
              <p:cNvCxnSpPr>
                <a:cxnSpLocks/>
              </p:cNvCxnSpPr>
              <p:nvPr userDrawn="1"/>
            </p:nvCxnSpPr>
            <p:spPr bwMode="gray">
              <a:xfrm>
                <a:off x="4079875"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xmlns="" id="{6906F5B8-45C1-47B9-8C37-DC0F2BB90519}"/>
                  </a:ext>
                </a:extLst>
              </p:cNvPr>
              <p:cNvCxnSpPr>
                <a:cxnSpLocks/>
              </p:cNvCxnSpPr>
              <p:nvPr userDrawn="1"/>
            </p:nvCxnSpPr>
            <p:spPr bwMode="gray">
              <a:xfrm>
                <a:off x="436721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xmlns="" id="{E1BF8A05-090B-45E1-B312-74A706D0D068}"/>
                  </a:ext>
                </a:extLst>
              </p:cNvPr>
              <p:cNvCxnSpPr>
                <a:cxnSpLocks/>
              </p:cNvCxnSpPr>
              <p:nvPr userDrawn="1"/>
            </p:nvCxnSpPr>
            <p:spPr bwMode="gray">
              <a:xfrm>
                <a:off x="595153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xmlns="" id="{D04CB6D9-2A43-4A29-AA7F-193B010F141C}"/>
                  </a:ext>
                </a:extLst>
              </p:cNvPr>
              <p:cNvCxnSpPr>
                <a:cxnSpLocks/>
              </p:cNvCxnSpPr>
              <p:nvPr userDrawn="1"/>
            </p:nvCxnSpPr>
            <p:spPr bwMode="gray">
              <a:xfrm>
                <a:off x="624046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xmlns="" id="{322C299D-E715-4802-A466-04010E421BB5}"/>
                  </a:ext>
                </a:extLst>
              </p:cNvPr>
              <p:cNvCxnSpPr>
                <a:cxnSpLocks/>
              </p:cNvCxnSpPr>
              <p:nvPr userDrawn="1"/>
            </p:nvCxnSpPr>
            <p:spPr bwMode="gray">
              <a:xfrm>
                <a:off x="782478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xmlns="" id="{1CEE1F8E-C4D1-40B0-A42F-C5397BC03CEB}"/>
                  </a:ext>
                </a:extLst>
              </p:cNvPr>
              <p:cNvCxnSpPr>
                <a:cxnSpLocks/>
              </p:cNvCxnSpPr>
              <p:nvPr userDrawn="1"/>
            </p:nvCxnSpPr>
            <p:spPr bwMode="gray">
              <a:xfrm>
                <a:off x="8112125"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xmlns="" id="{4F419A30-80A5-4F9D-ACEB-F0F6A2FF70C2}"/>
                  </a:ext>
                </a:extLst>
              </p:cNvPr>
              <p:cNvCxnSpPr>
                <a:cxnSpLocks/>
              </p:cNvCxnSpPr>
              <p:nvPr userDrawn="1"/>
            </p:nvCxnSpPr>
            <p:spPr bwMode="gray">
              <a:xfrm>
                <a:off x="8760296"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xmlns="" id="{7836455B-DD9B-4A60-AA3B-4FD419B573B1}"/>
                  </a:ext>
                </a:extLst>
              </p:cNvPr>
              <p:cNvCxnSpPr>
                <a:cxnSpLocks/>
              </p:cNvCxnSpPr>
              <p:nvPr userDrawn="1"/>
            </p:nvCxnSpPr>
            <p:spPr bwMode="gray">
              <a:xfrm>
                <a:off x="9048750"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xmlns="" id="{D7AA72F8-10FE-4E41-A77F-0EEE72287594}"/>
                  </a:ext>
                </a:extLst>
              </p:cNvPr>
              <p:cNvCxnSpPr>
                <a:cxnSpLocks/>
              </p:cNvCxnSpPr>
              <p:nvPr userDrawn="1"/>
            </p:nvCxnSpPr>
            <p:spPr bwMode="gray">
              <a:xfrm>
                <a:off x="1156811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5" name="Gruppieren 34">
              <a:extLst>
                <a:ext uri="{FF2B5EF4-FFF2-40B4-BE49-F238E27FC236}">
                  <a16:creationId xmlns:a16="http://schemas.microsoft.com/office/drawing/2014/main" xmlns="" id="{E766CF82-5103-4940-8F33-9E88AD64FC7D}"/>
                </a:ext>
              </a:extLst>
            </p:cNvPr>
            <p:cNvGrpSpPr/>
            <p:nvPr userDrawn="1"/>
          </p:nvGrpSpPr>
          <p:grpSpPr bwMode="gray">
            <a:xfrm>
              <a:off x="623888" y="6942534"/>
              <a:ext cx="10944225" cy="72008"/>
              <a:chOff x="623888" y="-171400"/>
              <a:chExt cx="10944225" cy="72008"/>
            </a:xfrm>
          </p:grpSpPr>
          <p:cxnSp>
            <p:nvCxnSpPr>
              <p:cNvPr id="36" name="Gerader Verbinder 35">
                <a:extLst>
                  <a:ext uri="{FF2B5EF4-FFF2-40B4-BE49-F238E27FC236}">
                    <a16:creationId xmlns:a16="http://schemas.microsoft.com/office/drawing/2014/main" xmlns="" id="{2D38FD12-7BD9-4A35-AE60-528C7BB3D1CB}"/>
                  </a:ext>
                </a:extLst>
              </p:cNvPr>
              <p:cNvCxnSpPr>
                <a:cxnSpLocks/>
              </p:cNvCxnSpPr>
              <p:nvPr userDrawn="1"/>
            </p:nvCxnSpPr>
            <p:spPr bwMode="gray">
              <a:xfrm>
                <a:off x="62388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xmlns="" id="{5E41A3E5-4F79-4D92-83CF-E9E279FAE989}"/>
                  </a:ext>
                </a:extLst>
              </p:cNvPr>
              <p:cNvCxnSpPr>
                <a:cxnSpLocks/>
              </p:cNvCxnSpPr>
              <p:nvPr userDrawn="1"/>
            </p:nvCxnSpPr>
            <p:spPr bwMode="gray">
              <a:xfrm>
                <a:off x="3143250"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xmlns="" id="{9FB54EA8-ED45-40E4-AC39-FAF4CA7E9148}"/>
                  </a:ext>
                </a:extLst>
              </p:cNvPr>
              <p:cNvCxnSpPr>
                <a:cxnSpLocks/>
              </p:cNvCxnSpPr>
              <p:nvPr userDrawn="1"/>
            </p:nvCxnSpPr>
            <p:spPr bwMode="gray">
              <a:xfrm>
                <a:off x="3431704"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xmlns="" id="{4BF25D01-1C0A-479F-89FF-161BE9F738AF}"/>
                  </a:ext>
                </a:extLst>
              </p:cNvPr>
              <p:cNvCxnSpPr>
                <a:cxnSpLocks/>
              </p:cNvCxnSpPr>
              <p:nvPr userDrawn="1"/>
            </p:nvCxnSpPr>
            <p:spPr bwMode="gray">
              <a:xfrm>
                <a:off x="4079875"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xmlns="" id="{28349991-D150-45BC-B96D-8E9B5548DA27}"/>
                  </a:ext>
                </a:extLst>
              </p:cNvPr>
              <p:cNvCxnSpPr>
                <a:cxnSpLocks/>
              </p:cNvCxnSpPr>
              <p:nvPr userDrawn="1"/>
            </p:nvCxnSpPr>
            <p:spPr bwMode="gray">
              <a:xfrm>
                <a:off x="436721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xmlns="" id="{F0E5E511-7B3C-48BD-92E2-51E13D1053A6}"/>
                  </a:ext>
                </a:extLst>
              </p:cNvPr>
              <p:cNvCxnSpPr>
                <a:cxnSpLocks/>
              </p:cNvCxnSpPr>
              <p:nvPr userDrawn="1"/>
            </p:nvCxnSpPr>
            <p:spPr bwMode="gray">
              <a:xfrm>
                <a:off x="595153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xmlns="" id="{3155F7E0-CD9F-412F-AC85-990AA0ACC1EA}"/>
                  </a:ext>
                </a:extLst>
              </p:cNvPr>
              <p:cNvCxnSpPr>
                <a:cxnSpLocks/>
              </p:cNvCxnSpPr>
              <p:nvPr userDrawn="1"/>
            </p:nvCxnSpPr>
            <p:spPr bwMode="gray">
              <a:xfrm>
                <a:off x="624046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xmlns="" id="{D8AD125D-AE14-4758-A692-FF40430ED538}"/>
                  </a:ext>
                </a:extLst>
              </p:cNvPr>
              <p:cNvCxnSpPr>
                <a:cxnSpLocks/>
              </p:cNvCxnSpPr>
              <p:nvPr userDrawn="1"/>
            </p:nvCxnSpPr>
            <p:spPr bwMode="gray">
              <a:xfrm>
                <a:off x="7824788"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xmlns="" id="{687DB542-2D0B-46AD-872F-7A70E778586D}"/>
                  </a:ext>
                </a:extLst>
              </p:cNvPr>
              <p:cNvCxnSpPr>
                <a:cxnSpLocks/>
              </p:cNvCxnSpPr>
              <p:nvPr userDrawn="1"/>
            </p:nvCxnSpPr>
            <p:spPr bwMode="gray">
              <a:xfrm>
                <a:off x="8112125"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xmlns="" id="{13E56C30-ED83-440F-B827-DB3A75D319BA}"/>
                  </a:ext>
                </a:extLst>
              </p:cNvPr>
              <p:cNvCxnSpPr>
                <a:cxnSpLocks/>
              </p:cNvCxnSpPr>
              <p:nvPr userDrawn="1"/>
            </p:nvCxnSpPr>
            <p:spPr bwMode="gray">
              <a:xfrm>
                <a:off x="8760296"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xmlns="" id="{4D3EC79C-4F5A-4C6A-A421-2F8DDF1FF0D2}"/>
                  </a:ext>
                </a:extLst>
              </p:cNvPr>
              <p:cNvCxnSpPr>
                <a:cxnSpLocks/>
              </p:cNvCxnSpPr>
              <p:nvPr userDrawn="1"/>
            </p:nvCxnSpPr>
            <p:spPr bwMode="gray">
              <a:xfrm>
                <a:off x="9048750"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xmlns="" id="{0A0481C7-BF29-4171-AD8F-FC347675BB1B}"/>
                  </a:ext>
                </a:extLst>
              </p:cNvPr>
              <p:cNvCxnSpPr>
                <a:cxnSpLocks/>
              </p:cNvCxnSpPr>
              <p:nvPr userDrawn="1"/>
            </p:nvCxnSpPr>
            <p:spPr bwMode="gray">
              <a:xfrm>
                <a:off x="11568113" y="-1714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4" name="Gruppieren 53">
              <a:extLst>
                <a:ext uri="{FF2B5EF4-FFF2-40B4-BE49-F238E27FC236}">
                  <a16:creationId xmlns:a16="http://schemas.microsoft.com/office/drawing/2014/main" xmlns="" id="{FE47B5D0-D785-4A31-99EC-855424DE4EF9}"/>
                </a:ext>
              </a:extLst>
            </p:cNvPr>
            <p:cNvGrpSpPr/>
            <p:nvPr userDrawn="1"/>
          </p:nvGrpSpPr>
          <p:grpSpPr bwMode="gray">
            <a:xfrm>
              <a:off x="-141782" y="1442890"/>
              <a:ext cx="85352" cy="4821918"/>
              <a:chOff x="-110032" y="1442890"/>
              <a:chExt cx="85352" cy="4821918"/>
            </a:xfrm>
          </p:grpSpPr>
          <p:cxnSp>
            <p:nvCxnSpPr>
              <p:cNvPr id="48" name="Gerader Verbinder 47">
                <a:extLst>
                  <a:ext uri="{FF2B5EF4-FFF2-40B4-BE49-F238E27FC236}">
                    <a16:creationId xmlns:a16="http://schemas.microsoft.com/office/drawing/2014/main" xmlns="" id="{ACFA96AF-3E1E-4535-91E8-4A4F6253CD17}"/>
                  </a:ext>
                </a:extLst>
              </p:cNvPr>
              <p:cNvCxnSpPr>
                <a:cxnSpLocks/>
              </p:cNvCxnSpPr>
              <p:nvPr userDrawn="1"/>
            </p:nvCxnSpPr>
            <p:spPr bwMode="gray">
              <a:xfrm rot="5400000">
                <a:off x="-74028" y="1406886"/>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xmlns="" id="{E3AC61BF-B3C0-479B-8F71-9F766DB593A2}"/>
                  </a:ext>
                </a:extLst>
              </p:cNvPr>
              <p:cNvCxnSpPr>
                <a:cxnSpLocks/>
              </p:cNvCxnSpPr>
              <p:nvPr userDrawn="1"/>
            </p:nvCxnSpPr>
            <p:spPr bwMode="gray">
              <a:xfrm rot="5400000">
                <a:off x="-74028" y="16923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xmlns="" id="{0B3DFDF5-E167-480C-8D09-478397883891}"/>
                  </a:ext>
                </a:extLst>
              </p:cNvPr>
              <p:cNvCxnSpPr>
                <a:cxnSpLocks/>
              </p:cNvCxnSpPr>
              <p:nvPr userDrawn="1"/>
            </p:nvCxnSpPr>
            <p:spPr bwMode="gray">
              <a:xfrm rot="5400000">
                <a:off x="-60684" y="367252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xmlns="" id="{267329D8-F2A3-4BF8-8D3B-F867A9279F2E}"/>
                  </a:ext>
                </a:extLst>
              </p:cNvPr>
              <p:cNvCxnSpPr>
                <a:cxnSpLocks/>
              </p:cNvCxnSpPr>
              <p:nvPr userDrawn="1"/>
            </p:nvCxnSpPr>
            <p:spPr bwMode="gray">
              <a:xfrm rot="5400000">
                <a:off x="-60684" y="3963032"/>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xmlns="" id="{1A295E16-0CD3-4658-BBA3-FE4C5ED5DE49}"/>
                  </a:ext>
                </a:extLst>
              </p:cNvPr>
              <p:cNvCxnSpPr>
                <a:cxnSpLocks/>
              </p:cNvCxnSpPr>
              <p:nvPr userDrawn="1"/>
            </p:nvCxnSpPr>
            <p:spPr bwMode="gray">
              <a:xfrm rot="5400000">
                <a:off x="-60684" y="5942459"/>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xmlns="" id="{7824BDE5-2436-4623-8B7E-7384D30169B1}"/>
                  </a:ext>
                </a:extLst>
              </p:cNvPr>
              <p:cNvCxnSpPr>
                <a:cxnSpLocks/>
              </p:cNvCxnSpPr>
              <p:nvPr userDrawn="1"/>
            </p:nvCxnSpPr>
            <p:spPr bwMode="gray">
              <a:xfrm rot="5400000">
                <a:off x="-60684" y="6228804"/>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5" name="Gruppieren 54">
              <a:extLst>
                <a:ext uri="{FF2B5EF4-FFF2-40B4-BE49-F238E27FC236}">
                  <a16:creationId xmlns:a16="http://schemas.microsoft.com/office/drawing/2014/main" xmlns="" id="{EEF8BE61-3AC9-4231-B09A-9E61BBE927F4}"/>
                </a:ext>
              </a:extLst>
            </p:cNvPr>
            <p:cNvGrpSpPr/>
            <p:nvPr userDrawn="1"/>
          </p:nvGrpSpPr>
          <p:grpSpPr bwMode="gray">
            <a:xfrm>
              <a:off x="12246670" y="1439715"/>
              <a:ext cx="85352" cy="4825093"/>
              <a:chOff x="-110032" y="1439715"/>
              <a:chExt cx="85352" cy="4825093"/>
            </a:xfrm>
          </p:grpSpPr>
          <p:cxnSp>
            <p:nvCxnSpPr>
              <p:cNvPr id="56" name="Gerader Verbinder 55">
                <a:extLst>
                  <a:ext uri="{FF2B5EF4-FFF2-40B4-BE49-F238E27FC236}">
                    <a16:creationId xmlns:a16="http://schemas.microsoft.com/office/drawing/2014/main" xmlns="" id="{1D18AD90-3245-4EE2-B973-76E71436898D}"/>
                  </a:ext>
                </a:extLst>
              </p:cNvPr>
              <p:cNvCxnSpPr>
                <a:cxnSpLocks/>
              </p:cNvCxnSpPr>
              <p:nvPr userDrawn="1"/>
            </p:nvCxnSpPr>
            <p:spPr bwMode="gray">
              <a:xfrm rot="5400000">
                <a:off x="-74028" y="1403711"/>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xmlns="" id="{BCF3EED2-7A7C-4291-AC24-5F4E26E9F4EA}"/>
                  </a:ext>
                </a:extLst>
              </p:cNvPr>
              <p:cNvCxnSpPr>
                <a:cxnSpLocks/>
              </p:cNvCxnSpPr>
              <p:nvPr userDrawn="1"/>
            </p:nvCxnSpPr>
            <p:spPr bwMode="gray">
              <a:xfrm rot="5400000">
                <a:off x="-74028" y="169230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xmlns="" id="{0198C4C5-1EAB-42DF-B3FF-4689202A77B7}"/>
                  </a:ext>
                </a:extLst>
              </p:cNvPr>
              <p:cNvCxnSpPr>
                <a:cxnSpLocks/>
              </p:cNvCxnSpPr>
              <p:nvPr userDrawn="1"/>
            </p:nvCxnSpPr>
            <p:spPr bwMode="gray">
              <a:xfrm rot="5400000">
                <a:off x="-60684" y="3670040"/>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xmlns="" id="{BCBCBE2D-9C14-4126-BAB0-6198A29F831C}"/>
                  </a:ext>
                </a:extLst>
              </p:cNvPr>
              <p:cNvCxnSpPr>
                <a:cxnSpLocks/>
              </p:cNvCxnSpPr>
              <p:nvPr userDrawn="1"/>
            </p:nvCxnSpPr>
            <p:spPr bwMode="gray">
              <a:xfrm rot="5400000">
                <a:off x="-60684" y="3960552"/>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xmlns="" id="{4D0544D0-D24A-43DA-AACD-B5D0649CC061}"/>
                  </a:ext>
                </a:extLst>
              </p:cNvPr>
              <p:cNvCxnSpPr>
                <a:cxnSpLocks/>
              </p:cNvCxnSpPr>
              <p:nvPr userDrawn="1"/>
            </p:nvCxnSpPr>
            <p:spPr bwMode="gray">
              <a:xfrm rot="5400000">
                <a:off x="-60684" y="5942459"/>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Gerader Verbinder 60">
                <a:extLst>
                  <a:ext uri="{FF2B5EF4-FFF2-40B4-BE49-F238E27FC236}">
                    <a16:creationId xmlns:a16="http://schemas.microsoft.com/office/drawing/2014/main" xmlns="" id="{F273D466-D37A-44B2-BC0C-112622489654}"/>
                  </a:ext>
                </a:extLst>
              </p:cNvPr>
              <p:cNvCxnSpPr>
                <a:cxnSpLocks/>
              </p:cNvCxnSpPr>
              <p:nvPr userDrawn="1"/>
            </p:nvCxnSpPr>
            <p:spPr bwMode="gray">
              <a:xfrm rot="5400000">
                <a:off x="-60684" y="6228804"/>
                <a:ext cx="0" cy="720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93" name="Gruppieren 92">
            <a:extLst>
              <a:ext uri="{FF2B5EF4-FFF2-40B4-BE49-F238E27FC236}">
                <a16:creationId xmlns:a16="http://schemas.microsoft.com/office/drawing/2014/main" xmlns="" id="{333944E9-5832-4289-9B03-8D27CB4DDD1B}"/>
              </a:ext>
            </a:extLst>
          </p:cNvPr>
          <p:cNvGrpSpPr/>
          <p:nvPr userDrawn="1"/>
        </p:nvGrpSpPr>
        <p:grpSpPr bwMode="gray">
          <a:xfrm>
            <a:off x="10690695" y="6237287"/>
            <a:ext cx="882180" cy="336800"/>
            <a:chOff x="10910717" y="6237312"/>
            <a:chExt cx="659777" cy="251891"/>
          </a:xfrm>
        </p:grpSpPr>
        <p:grpSp>
          <p:nvGrpSpPr>
            <p:cNvPr id="64" name="Gruppieren 63">
              <a:extLst>
                <a:ext uri="{FF2B5EF4-FFF2-40B4-BE49-F238E27FC236}">
                  <a16:creationId xmlns:a16="http://schemas.microsoft.com/office/drawing/2014/main" xmlns="" id="{9C53219A-CF6E-42F2-869A-73E1912EA7B5}"/>
                </a:ext>
              </a:extLst>
            </p:cNvPr>
            <p:cNvGrpSpPr/>
            <p:nvPr/>
          </p:nvGrpSpPr>
          <p:grpSpPr bwMode="gray">
            <a:xfrm>
              <a:off x="10910717" y="6237312"/>
              <a:ext cx="657286" cy="152567"/>
              <a:chOff x="3753394" y="2041103"/>
              <a:chExt cx="1634116" cy="379305"/>
            </a:xfrm>
          </p:grpSpPr>
          <p:sp>
            <p:nvSpPr>
              <p:cNvPr id="83" name="Freihandform: Form 82">
                <a:extLst>
                  <a:ext uri="{FF2B5EF4-FFF2-40B4-BE49-F238E27FC236}">
                    <a16:creationId xmlns:a16="http://schemas.microsoft.com/office/drawing/2014/main" xmlns="" id="{8F84957B-1A27-4C03-8407-AE85F8E36AD7}"/>
                  </a:ext>
                </a:extLst>
              </p:cNvPr>
              <p:cNvSpPr/>
              <p:nvPr/>
            </p:nvSpPr>
            <p:spPr bwMode="gray">
              <a:xfrm>
                <a:off x="4365704" y="2041103"/>
                <a:ext cx="1021806" cy="379305"/>
              </a:xfrm>
              <a:custGeom>
                <a:avLst/>
                <a:gdLst>
                  <a:gd name="connsiteX0" fmla="*/ 1019871 w 1021805"/>
                  <a:gd name="connsiteY0" fmla="*/ 5806 h 379304"/>
                  <a:gd name="connsiteX1" fmla="*/ 1019871 w 1021805"/>
                  <a:gd name="connsiteY1" fmla="*/ 375047 h 379304"/>
                  <a:gd name="connsiteX2" fmla="*/ 5806 w 1021805"/>
                  <a:gd name="connsiteY2" fmla="*/ 375047 h 379304"/>
                  <a:gd name="connsiteX3" fmla="*/ 46833 w 1021805"/>
                  <a:gd name="connsiteY3" fmla="*/ 301509 h 379304"/>
                  <a:gd name="connsiteX4" fmla="*/ 46833 w 1021805"/>
                  <a:gd name="connsiteY4" fmla="*/ 79344 h 379304"/>
                  <a:gd name="connsiteX5" fmla="*/ 46833 w 1021805"/>
                  <a:gd name="connsiteY5" fmla="*/ 5806 h 379304"/>
                  <a:gd name="connsiteX6" fmla="*/ 1019871 w 1021805"/>
                  <a:gd name="connsiteY6" fmla="*/ 5806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805" h="379304">
                    <a:moveTo>
                      <a:pt x="1019871" y="5806"/>
                    </a:moveTo>
                    <a:lnTo>
                      <a:pt x="1019871" y="375047"/>
                    </a:lnTo>
                    <a:lnTo>
                      <a:pt x="5806" y="375047"/>
                    </a:lnTo>
                    <a:cubicBezTo>
                      <a:pt x="5806" y="375047"/>
                      <a:pt x="46833" y="362662"/>
                      <a:pt x="46833" y="301509"/>
                    </a:cubicBezTo>
                    <a:lnTo>
                      <a:pt x="46833" y="79344"/>
                    </a:lnTo>
                    <a:lnTo>
                      <a:pt x="46833" y="5806"/>
                    </a:lnTo>
                    <a:lnTo>
                      <a:pt x="1019871" y="5806"/>
                    </a:lnTo>
                    <a:close/>
                  </a:path>
                </a:pathLst>
              </a:custGeom>
              <a:solidFill>
                <a:schemeClr val="bg2"/>
              </a:solidFill>
              <a:ln w="9525" cap="flat">
                <a:noFill/>
                <a:prstDash val="solid"/>
                <a:miter/>
              </a:ln>
            </p:spPr>
            <p:txBody>
              <a:bodyPr rtlCol="0" anchor="ctr"/>
              <a:lstStyle/>
              <a:p>
                <a:endParaRPr lang="en-US" noProof="0"/>
              </a:p>
            </p:txBody>
          </p:sp>
          <p:sp>
            <p:nvSpPr>
              <p:cNvPr id="84" name="Freihandform: Form 83">
                <a:extLst>
                  <a:ext uri="{FF2B5EF4-FFF2-40B4-BE49-F238E27FC236}">
                    <a16:creationId xmlns:a16="http://schemas.microsoft.com/office/drawing/2014/main" xmlns="" id="{BCE28863-0997-44F8-8C1A-B6CB77C14CB2}"/>
                  </a:ext>
                </a:extLst>
              </p:cNvPr>
              <p:cNvSpPr/>
              <p:nvPr/>
            </p:nvSpPr>
            <p:spPr bwMode="gray">
              <a:xfrm>
                <a:off x="3753394" y="2041103"/>
                <a:ext cx="619277" cy="379305"/>
              </a:xfrm>
              <a:custGeom>
                <a:avLst/>
                <a:gdLst>
                  <a:gd name="connsiteX0" fmla="*/ 619663 w 619276"/>
                  <a:gd name="connsiteY0" fmla="*/ 301509 h 379304"/>
                  <a:gd name="connsiteX1" fmla="*/ 546124 w 619276"/>
                  <a:gd name="connsiteY1" fmla="*/ 375047 h 379304"/>
                  <a:gd name="connsiteX2" fmla="*/ 5806 w 619276"/>
                  <a:gd name="connsiteY2" fmla="*/ 375047 h 379304"/>
                  <a:gd name="connsiteX3" fmla="*/ 5806 w 619276"/>
                  <a:gd name="connsiteY3" fmla="*/ 5806 h 379304"/>
                  <a:gd name="connsiteX4" fmla="*/ 619663 w 619276"/>
                  <a:gd name="connsiteY4" fmla="*/ 5806 h 379304"/>
                  <a:gd name="connsiteX5" fmla="*/ 619663 w 619276"/>
                  <a:gd name="connsiteY5" fmla="*/ 301509 h 37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9276" h="379304">
                    <a:moveTo>
                      <a:pt x="619663" y="301509"/>
                    </a:moveTo>
                    <a:cubicBezTo>
                      <a:pt x="619663" y="342535"/>
                      <a:pt x="586377" y="375047"/>
                      <a:pt x="546124" y="375047"/>
                    </a:cubicBezTo>
                    <a:lnTo>
                      <a:pt x="5806" y="375047"/>
                    </a:lnTo>
                    <a:lnTo>
                      <a:pt x="5806" y="5806"/>
                    </a:lnTo>
                    <a:lnTo>
                      <a:pt x="619663" y="5806"/>
                    </a:lnTo>
                    <a:lnTo>
                      <a:pt x="619663" y="301509"/>
                    </a:lnTo>
                    <a:close/>
                  </a:path>
                </a:pathLst>
              </a:custGeom>
              <a:solidFill>
                <a:schemeClr val="accent1"/>
              </a:solidFill>
              <a:ln w="9525" cap="flat">
                <a:noFill/>
                <a:prstDash val="solid"/>
                <a:miter/>
              </a:ln>
            </p:spPr>
            <p:txBody>
              <a:bodyPr rtlCol="0" anchor="ctr"/>
              <a:lstStyle/>
              <a:p>
                <a:endParaRPr lang="en-US" noProof="0"/>
              </a:p>
            </p:txBody>
          </p:sp>
          <p:sp>
            <p:nvSpPr>
              <p:cNvPr id="85" name="Freihandform: Form 84">
                <a:extLst>
                  <a:ext uri="{FF2B5EF4-FFF2-40B4-BE49-F238E27FC236}">
                    <a16:creationId xmlns:a16="http://schemas.microsoft.com/office/drawing/2014/main" xmlns="" id="{AAB1B20D-3F2B-40C8-8F7F-3B48FF05E2D6}"/>
                  </a:ext>
                </a:extLst>
              </p:cNvPr>
              <p:cNvSpPr/>
              <p:nvPr/>
            </p:nvSpPr>
            <p:spPr bwMode="gray">
              <a:xfrm>
                <a:off x="4494978" y="2139413"/>
                <a:ext cx="154819" cy="178041"/>
              </a:xfrm>
              <a:custGeom>
                <a:avLst/>
                <a:gdLst>
                  <a:gd name="connsiteX0" fmla="*/ 138950 w 154819"/>
                  <a:gd name="connsiteY0" fmla="*/ 42962 h 178040"/>
                  <a:gd name="connsiteX1" fmla="*/ 94053 w 154819"/>
                  <a:gd name="connsiteY1" fmla="*/ 25158 h 178040"/>
                  <a:gd name="connsiteX2" fmla="*/ 31351 w 154819"/>
                  <a:gd name="connsiteY2" fmla="*/ 90956 h 178040"/>
                  <a:gd name="connsiteX3" fmla="*/ 94827 w 154819"/>
                  <a:gd name="connsiteY3" fmla="*/ 156753 h 178040"/>
                  <a:gd name="connsiteX4" fmla="*/ 132757 w 154819"/>
                  <a:gd name="connsiteY4" fmla="*/ 149013 h 178040"/>
                  <a:gd name="connsiteX5" fmla="*/ 132757 w 154819"/>
                  <a:gd name="connsiteY5" fmla="*/ 103341 h 178040"/>
                  <a:gd name="connsiteX6" fmla="*/ 96375 w 154819"/>
                  <a:gd name="connsiteY6" fmla="*/ 103341 h 178040"/>
                  <a:gd name="connsiteX7" fmla="*/ 96375 w 154819"/>
                  <a:gd name="connsiteY7" fmla="*/ 83989 h 178040"/>
                  <a:gd name="connsiteX8" fmla="*/ 155206 w 154819"/>
                  <a:gd name="connsiteY8" fmla="*/ 83989 h 178040"/>
                  <a:gd name="connsiteX9" fmla="*/ 155206 w 154819"/>
                  <a:gd name="connsiteY9" fmla="*/ 163720 h 178040"/>
                  <a:gd name="connsiteX10" fmla="*/ 93278 w 154819"/>
                  <a:gd name="connsiteY10" fmla="*/ 178428 h 178040"/>
                  <a:gd name="connsiteX11" fmla="*/ 5806 w 154819"/>
                  <a:gd name="connsiteY11" fmla="*/ 91730 h 178040"/>
                  <a:gd name="connsiteX12" fmla="*/ 93278 w 154819"/>
                  <a:gd name="connsiteY12" fmla="*/ 5806 h 178040"/>
                  <a:gd name="connsiteX13" fmla="*/ 153658 w 154819"/>
                  <a:gd name="connsiteY13" fmla="*/ 27480 h 178040"/>
                  <a:gd name="connsiteX14" fmla="*/ 138950 w 154819"/>
                  <a:gd name="connsiteY14" fmla="*/ 4296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819" h="178040">
                    <a:moveTo>
                      <a:pt x="138950" y="42962"/>
                    </a:moveTo>
                    <a:cubicBezTo>
                      <a:pt x="128887" y="32125"/>
                      <a:pt x="113405" y="25158"/>
                      <a:pt x="94053" y="25158"/>
                    </a:cubicBezTo>
                    <a:cubicBezTo>
                      <a:pt x="55348" y="25158"/>
                      <a:pt x="31351" y="55348"/>
                      <a:pt x="31351" y="90956"/>
                    </a:cubicBezTo>
                    <a:cubicBezTo>
                      <a:pt x="31351" y="127338"/>
                      <a:pt x="55348" y="156753"/>
                      <a:pt x="94827" y="156753"/>
                    </a:cubicBezTo>
                    <a:cubicBezTo>
                      <a:pt x="110309" y="156753"/>
                      <a:pt x="123468" y="153657"/>
                      <a:pt x="132757" y="149013"/>
                    </a:cubicBezTo>
                    <a:lnTo>
                      <a:pt x="132757" y="103341"/>
                    </a:lnTo>
                    <a:lnTo>
                      <a:pt x="96375" y="103341"/>
                    </a:lnTo>
                    <a:lnTo>
                      <a:pt x="96375" y="83989"/>
                    </a:lnTo>
                    <a:lnTo>
                      <a:pt x="155206" y="83989"/>
                    </a:lnTo>
                    <a:lnTo>
                      <a:pt x="155206" y="163720"/>
                    </a:lnTo>
                    <a:cubicBezTo>
                      <a:pt x="138176" y="173009"/>
                      <a:pt x="117275" y="178428"/>
                      <a:pt x="93278" y="178428"/>
                    </a:cubicBezTo>
                    <a:cubicBezTo>
                      <a:pt x="42188" y="178428"/>
                      <a:pt x="5806" y="142820"/>
                      <a:pt x="5806" y="91730"/>
                    </a:cubicBezTo>
                    <a:cubicBezTo>
                      <a:pt x="5806" y="40640"/>
                      <a:pt x="43736" y="5806"/>
                      <a:pt x="93278" y="5806"/>
                    </a:cubicBezTo>
                    <a:cubicBezTo>
                      <a:pt x="119598" y="5806"/>
                      <a:pt x="140498" y="14321"/>
                      <a:pt x="153658" y="27480"/>
                    </a:cubicBezTo>
                    <a:lnTo>
                      <a:pt x="138950" y="42962"/>
                    </a:lnTo>
                    <a:close/>
                  </a:path>
                </a:pathLst>
              </a:custGeom>
              <a:solidFill>
                <a:schemeClr val="bg1"/>
              </a:solidFill>
              <a:ln w="9525" cap="flat">
                <a:noFill/>
                <a:prstDash val="solid"/>
                <a:miter/>
              </a:ln>
            </p:spPr>
            <p:txBody>
              <a:bodyPr rtlCol="0" anchor="ctr"/>
              <a:lstStyle/>
              <a:p>
                <a:endParaRPr lang="en-US" noProof="0"/>
              </a:p>
            </p:txBody>
          </p:sp>
          <p:sp>
            <p:nvSpPr>
              <p:cNvPr id="86" name="Freihandform: Form 85">
                <a:extLst>
                  <a:ext uri="{FF2B5EF4-FFF2-40B4-BE49-F238E27FC236}">
                    <a16:creationId xmlns:a16="http://schemas.microsoft.com/office/drawing/2014/main" xmlns="" id="{E67BE041-C3A7-47CF-85CB-4C891655258B}"/>
                  </a:ext>
                </a:extLst>
              </p:cNvPr>
              <p:cNvSpPr/>
              <p:nvPr/>
            </p:nvSpPr>
            <p:spPr bwMode="gray">
              <a:xfrm>
                <a:off x="4683857" y="2143283"/>
                <a:ext cx="123855" cy="170300"/>
              </a:xfrm>
              <a:custGeom>
                <a:avLst/>
                <a:gdLst>
                  <a:gd name="connsiteX0" fmla="*/ 29029 w 123855"/>
                  <a:gd name="connsiteY0" fmla="*/ 169913 h 170300"/>
                  <a:gd name="connsiteX1" fmla="*/ 5806 w 123855"/>
                  <a:gd name="connsiteY1" fmla="*/ 169913 h 170300"/>
                  <a:gd name="connsiteX2" fmla="*/ 5806 w 123855"/>
                  <a:gd name="connsiteY2" fmla="*/ 5806 h 170300"/>
                  <a:gd name="connsiteX3" fmla="*/ 58444 w 123855"/>
                  <a:gd name="connsiteY3" fmla="*/ 5806 h 170300"/>
                  <a:gd name="connsiteX4" fmla="*/ 116501 w 123855"/>
                  <a:gd name="connsiteY4" fmla="*/ 51477 h 170300"/>
                  <a:gd name="connsiteX5" fmla="*/ 76248 w 123855"/>
                  <a:gd name="connsiteY5" fmla="*/ 94826 h 170300"/>
                  <a:gd name="connsiteX6" fmla="*/ 121920 w 123855"/>
                  <a:gd name="connsiteY6" fmla="*/ 169913 h 170300"/>
                  <a:gd name="connsiteX7" fmla="*/ 94053 w 123855"/>
                  <a:gd name="connsiteY7" fmla="*/ 169913 h 170300"/>
                  <a:gd name="connsiteX8" fmla="*/ 52251 w 123855"/>
                  <a:gd name="connsiteY8" fmla="*/ 97148 h 170300"/>
                  <a:gd name="connsiteX9" fmla="*/ 27480 w 123855"/>
                  <a:gd name="connsiteY9" fmla="*/ 97148 h 170300"/>
                  <a:gd name="connsiteX10" fmla="*/ 27480 w 123855"/>
                  <a:gd name="connsiteY10" fmla="*/ 169913 h 170300"/>
                  <a:gd name="connsiteX11" fmla="*/ 29029 w 123855"/>
                  <a:gd name="connsiteY11" fmla="*/ 77796 h 170300"/>
                  <a:gd name="connsiteX12" fmla="*/ 55348 w 123855"/>
                  <a:gd name="connsiteY12" fmla="*/ 77796 h 170300"/>
                  <a:gd name="connsiteX13" fmla="*/ 94053 w 123855"/>
                  <a:gd name="connsiteY13" fmla="*/ 51477 h 170300"/>
                  <a:gd name="connsiteX14" fmla="*/ 56896 w 123855"/>
                  <a:gd name="connsiteY14" fmla="*/ 25158 h 170300"/>
                  <a:gd name="connsiteX15" fmla="*/ 29029 w 123855"/>
                  <a:gd name="connsiteY15" fmla="*/ 25158 h 170300"/>
                  <a:gd name="connsiteX16" fmla="*/ 29029 w 123855"/>
                  <a:gd name="connsiteY16"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855" h="170300">
                    <a:moveTo>
                      <a:pt x="29029" y="169913"/>
                    </a:moveTo>
                    <a:lnTo>
                      <a:pt x="5806" y="169913"/>
                    </a:lnTo>
                    <a:lnTo>
                      <a:pt x="5806" y="5806"/>
                    </a:lnTo>
                    <a:lnTo>
                      <a:pt x="58444" y="5806"/>
                    </a:lnTo>
                    <a:cubicBezTo>
                      <a:pt x="90182" y="5806"/>
                      <a:pt x="116501" y="18191"/>
                      <a:pt x="116501" y="51477"/>
                    </a:cubicBezTo>
                    <a:cubicBezTo>
                      <a:pt x="116501" y="75474"/>
                      <a:pt x="100245" y="90956"/>
                      <a:pt x="76248" y="94826"/>
                    </a:cubicBezTo>
                    <a:lnTo>
                      <a:pt x="121920" y="169913"/>
                    </a:lnTo>
                    <a:lnTo>
                      <a:pt x="94053" y="169913"/>
                    </a:lnTo>
                    <a:lnTo>
                      <a:pt x="52251" y="97148"/>
                    </a:lnTo>
                    <a:lnTo>
                      <a:pt x="27480" y="97148"/>
                    </a:lnTo>
                    <a:lnTo>
                      <a:pt x="27480" y="169913"/>
                    </a:lnTo>
                    <a:close/>
                    <a:moveTo>
                      <a:pt x="29029" y="77796"/>
                    </a:moveTo>
                    <a:lnTo>
                      <a:pt x="55348" y="77796"/>
                    </a:lnTo>
                    <a:cubicBezTo>
                      <a:pt x="77022" y="77796"/>
                      <a:pt x="94053" y="70829"/>
                      <a:pt x="94053" y="51477"/>
                    </a:cubicBezTo>
                    <a:cubicBezTo>
                      <a:pt x="94053" y="32125"/>
                      <a:pt x="77022" y="25158"/>
                      <a:pt x="56896" y="25158"/>
                    </a:cubicBezTo>
                    <a:lnTo>
                      <a:pt x="29029" y="25158"/>
                    </a:lnTo>
                    <a:lnTo>
                      <a:pt x="29029" y="77796"/>
                    </a:lnTo>
                    <a:close/>
                  </a:path>
                </a:pathLst>
              </a:custGeom>
              <a:solidFill>
                <a:schemeClr val="bg1"/>
              </a:solidFill>
              <a:ln w="9525" cap="flat">
                <a:noFill/>
                <a:prstDash val="solid"/>
                <a:miter/>
              </a:ln>
            </p:spPr>
            <p:txBody>
              <a:bodyPr rtlCol="0" anchor="ctr"/>
              <a:lstStyle/>
              <a:p>
                <a:endParaRPr lang="en-US" noProof="0"/>
              </a:p>
            </p:txBody>
          </p:sp>
          <p:sp>
            <p:nvSpPr>
              <p:cNvPr id="87" name="Freihandform: Form 86">
                <a:extLst>
                  <a:ext uri="{FF2B5EF4-FFF2-40B4-BE49-F238E27FC236}">
                    <a16:creationId xmlns:a16="http://schemas.microsoft.com/office/drawing/2014/main" xmlns="" id="{3F1E84A6-A258-4A73-A2B1-B8CEBCEEB0DE}"/>
                  </a:ext>
                </a:extLst>
              </p:cNvPr>
              <p:cNvSpPr/>
              <p:nvPr/>
            </p:nvSpPr>
            <p:spPr bwMode="gray">
              <a:xfrm>
                <a:off x="4818549" y="2138639"/>
                <a:ext cx="185783" cy="178041"/>
              </a:xfrm>
              <a:custGeom>
                <a:avLst/>
                <a:gdLst>
                  <a:gd name="connsiteX0" fmla="*/ 92504 w 185782"/>
                  <a:gd name="connsiteY0" fmla="*/ 178428 h 178040"/>
                  <a:gd name="connsiteX1" fmla="*/ 5806 w 185782"/>
                  <a:gd name="connsiteY1" fmla="*/ 91730 h 178040"/>
                  <a:gd name="connsiteX2" fmla="*/ 92504 w 185782"/>
                  <a:gd name="connsiteY2" fmla="*/ 5806 h 178040"/>
                  <a:gd name="connsiteX3" fmla="*/ 179977 w 185782"/>
                  <a:gd name="connsiteY3" fmla="*/ 91730 h 178040"/>
                  <a:gd name="connsiteX4" fmla="*/ 92504 w 185782"/>
                  <a:gd name="connsiteY4" fmla="*/ 178428 h 178040"/>
                  <a:gd name="connsiteX5" fmla="*/ 92504 w 185782"/>
                  <a:gd name="connsiteY5" fmla="*/ 25932 h 178040"/>
                  <a:gd name="connsiteX6" fmla="*/ 30577 w 185782"/>
                  <a:gd name="connsiteY6" fmla="*/ 91730 h 178040"/>
                  <a:gd name="connsiteX7" fmla="*/ 92504 w 185782"/>
                  <a:gd name="connsiteY7" fmla="*/ 157528 h 178040"/>
                  <a:gd name="connsiteX8" fmla="*/ 155206 w 185782"/>
                  <a:gd name="connsiteY8" fmla="*/ 91730 h 178040"/>
                  <a:gd name="connsiteX9" fmla="*/ 92504 w 185782"/>
                  <a:gd name="connsiteY9" fmla="*/ 25932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82" h="178040">
                    <a:moveTo>
                      <a:pt x="92504" y="178428"/>
                    </a:moveTo>
                    <a:cubicBezTo>
                      <a:pt x="42962" y="178428"/>
                      <a:pt x="5806" y="142820"/>
                      <a:pt x="5806" y="91730"/>
                    </a:cubicBezTo>
                    <a:cubicBezTo>
                      <a:pt x="5806" y="40640"/>
                      <a:pt x="42962" y="5806"/>
                      <a:pt x="92504" y="5806"/>
                    </a:cubicBezTo>
                    <a:cubicBezTo>
                      <a:pt x="142821" y="5806"/>
                      <a:pt x="179977" y="40640"/>
                      <a:pt x="179977" y="91730"/>
                    </a:cubicBezTo>
                    <a:cubicBezTo>
                      <a:pt x="179977" y="142820"/>
                      <a:pt x="142821" y="178428"/>
                      <a:pt x="92504" y="178428"/>
                    </a:cubicBezTo>
                    <a:moveTo>
                      <a:pt x="92504" y="25932"/>
                    </a:moveTo>
                    <a:cubicBezTo>
                      <a:pt x="54574" y="25932"/>
                      <a:pt x="30577" y="56122"/>
                      <a:pt x="30577" y="91730"/>
                    </a:cubicBezTo>
                    <a:cubicBezTo>
                      <a:pt x="30577" y="128112"/>
                      <a:pt x="54574" y="157528"/>
                      <a:pt x="92504" y="157528"/>
                    </a:cubicBezTo>
                    <a:cubicBezTo>
                      <a:pt x="130435" y="157528"/>
                      <a:pt x="155206" y="128112"/>
                      <a:pt x="155206" y="91730"/>
                    </a:cubicBezTo>
                    <a:cubicBezTo>
                      <a:pt x="154432" y="56122"/>
                      <a:pt x="130435" y="25932"/>
                      <a:pt x="92504" y="25932"/>
                    </a:cubicBezTo>
                  </a:path>
                </a:pathLst>
              </a:custGeom>
              <a:solidFill>
                <a:schemeClr val="bg1"/>
              </a:solidFill>
              <a:ln w="9525" cap="flat">
                <a:noFill/>
                <a:prstDash val="solid"/>
                <a:miter/>
              </a:ln>
            </p:spPr>
            <p:txBody>
              <a:bodyPr rtlCol="0" anchor="ctr"/>
              <a:lstStyle/>
              <a:p>
                <a:endParaRPr lang="en-US" noProof="0"/>
              </a:p>
            </p:txBody>
          </p:sp>
          <p:sp>
            <p:nvSpPr>
              <p:cNvPr id="88" name="Freihandform: Form 87">
                <a:extLst>
                  <a:ext uri="{FF2B5EF4-FFF2-40B4-BE49-F238E27FC236}">
                    <a16:creationId xmlns:a16="http://schemas.microsoft.com/office/drawing/2014/main" xmlns="" id="{CD799CE5-7C7B-4363-BE24-C4F4DC83D640}"/>
                  </a:ext>
                </a:extLst>
              </p:cNvPr>
              <p:cNvSpPr/>
              <p:nvPr/>
            </p:nvSpPr>
            <p:spPr bwMode="gray">
              <a:xfrm>
                <a:off x="5022136" y="2143283"/>
                <a:ext cx="139337" cy="178041"/>
              </a:xfrm>
              <a:custGeom>
                <a:avLst/>
                <a:gdLst>
                  <a:gd name="connsiteX0" fmla="*/ 5806 w 139337"/>
                  <a:gd name="connsiteY0" fmla="*/ 108760 h 178040"/>
                  <a:gd name="connsiteX1" fmla="*/ 5806 w 139337"/>
                  <a:gd name="connsiteY1" fmla="*/ 5806 h 178040"/>
                  <a:gd name="connsiteX2" fmla="*/ 29029 w 139337"/>
                  <a:gd name="connsiteY2" fmla="*/ 5806 h 178040"/>
                  <a:gd name="connsiteX3" fmla="*/ 29029 w 139337"/>
                  <a:gd name="connsiteY3" fmla="*/ 107986 h 178040"/>
                  <a:gd name="connsiteX4" fmla="*/ 70056 w 139337"/>
                  <a:gd name="connsiteY4" fmla="*/ 153657 h 178040"/>
                  <a:gd name="connsiteX5" fmla="*/ 111083 w 139337"/>
                  <a:gd name="connsiteY5" fmla="*/ 107986 h 178040"/>
                  <a:gd name="connsiteX6" fmla="*/ 111083 w 139337"/>
                  <a:gd name="connsiteY6" fmla="*/ 5806 h 178040"/>
                  <a:gd name="connsiteX7" fmla="*/ 134306 w 139337"/>
                  <a:gd name="connsiteY7" fmla="*/ 5806 h 178040"/>
                  <a:gd name="connsiteX8" fmla="*/ 134306 w 139337"/>
                  <a:gd name="connsiteY8" fmla="*/ 109534 h 178040"/>
                  <a:gd name="connsiteX9" fmla="*/ 70830 w 139337"/>
                  <a:gd name="connsiteY9" fmla="*/ 174558 h 178040"/>
                  <a:gd name="connsiteX10" fmla="*/ 5806 w 139337"/>
                  <a:gd name="connsiteY10" fmla="*/ 108760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8040">
                    <a:moveTo>
                      <a:pt x="5806" y="108760"/>
                    </a:moveTo>
                    <a:lnTo>
                      <a:pt x="5806" y="5806"/>
                    </a:lnTo>
                    <a:lnTo>
                      <a:pt x="29029" y="5806"/>
                    </a:lnTo>
                    <a:lnTo>
                      <a:pt x="29029" y="107986"/>
                    </a:lnTo>
                    <a:cubicBezTo>
                      <a:pt x="29029" y="130434"/>
                      <a:pt x="39092" y="153657"/>
                      <a:pt x="70056" y="153657"/>
                    </a:cubicBezTo>
                    <a:cubicBezTo>
                      <a:pt x="101019" y="153657"/>
                      <a:pt x="111083" y="130434"/>
                      <a:pt x="111083" y="107986"/>
                    </a:cubicBezTo>
                    <a:lnTo>
                      <a:pt x="111083" y="5806"/>
                    </a:lnTo>
                    <a:lnTo>
                      <a:pt x="134306" y="5806"/>
                    </a:lnTo>
                    <a:lnTo>
                      <a:pt x="134306" y="109534"/>
                    </a:lnTo>
                    <a:cubicBezTo>
                      <a:pt x="134306" y="142820"/>
                      <a:pt x="114179" y="174558"/>
                      <a:pt x="70830" y="174558"/>
                    </a:cubicBezTo>
                    <a:cubicBezTo>
                      <a:pt x="26706" y="173783"/>
                      <a:pt x="5806" y="142820"/>
                      <a:pt x="5806" y="108760"/>
                    </a:cubicBezTo>
                  </a:path>
                </a:pathLst>
              </a:custGeom>
              <a:solidFill>
                <a:schemeClr val="bg1"/>
              </a:solidFill>
              <a:ln w="9525" cap="flat">
                <a:noFill/>
                <a:prstDash val="solid"/>
                <a:miter/>
              </a:ln>
            </p:spPr>
            <p:txBody>
              <a:bodyPr rtlCol="0" anchor="ctr"/>
              <a:lstStyle/>
              <a:p>
                <a:endParaRPr lang="en-US" noProof="0"/>
              </a:p>
            </p:txBody>
          </p:sp>
          <p:sp>
            <p:nvSpPr>
              <p:cNvPr id="89" name="Freihandform: Form 88">
                <a:extLst>
                  <a:ext uri="{FF2B5EF4-FFF2-40B4-BE49-F238E27FC236}">
                    <a16:creationId xmlns:a16="http://schemas.microsoft.com/office/drawing/2014/main" xmlns="" id="{B1B2C12D-8352-4B0A-AEA2-A813C9D984B2}"/>
                  </a:ext>
                </a:extLst>
              </p:cNvPr>
              <p:cNvSpPr/>
              <p:nvPr/>
            </p:nvSpPr>
            <p:spPr bwMode="gray">
              <a:xfrm>
                <a:off x="5188567" y="2143283"/>
                <a:ext cx="116114" cy="170300"/>
              </a:xfrm>
              <a:custGeom>
                <a:avLst/>
                <a:gdLst>
                  <a:gd name="connsiteX0" fmla="*/ 5806 w 116114"/>
                  <a:gd name="connsiteY0" fmla="*/ 5806 h 170300"/>
                  <a:gd name="connsiteX1" fmla="*/ 56122 w 116114"/>
                  <a:gd name="connsiteY1" fmla="*/ 5806 h 170300"/>
                  <a:gd name="connsiteX2" fmla="*/ 114953 w 116114"/>
                  <a:gd name="connsiteY2" fmla="*/ 51477 h 170300"/>
                  <a:gd name="connsiteX3" fmla="*/ 55348 w 116114"/>
                  <a:gd name="connsiteY3" fmla="*/ 97923 h 170300"/>
                  <a:gd name="connsiteX4" fmla="*/ 29029 w 116114"/>
                  <a:gd name="connsiteY4" fmla="*/ 97923 h 170300"/>
                  <a:gd name="connsiteX5" fmla="*/ 29029 w 116114"/>
                  <a:gd name="connsiteY5" fmla="*/ 169913 h 170300"/>
                  <a:gd name="connsiteX6" fmla="*/ 5806 w 116114"/>
                  <a:gd name="connsiteY6" fmla="*/ 169913 h 170300"/>
                  <a:gd name="connsiteX7" fmla="*/ 5806 w 116114"/>
                  <a:gd name="connsiteY7" fmla="*/ 5806 h 170300"/>
                  <a:gd name="connsiteX8" fmla="*/ 29029 w 116114"/>
                  <a:gd name="connsiteY8" fmla="*/ 77796 h 170300"/>
                  <a:gd name="connsiteX9" fmla="*/ 53026 w 116114"/>
                  <a:gd name="connsiteY9" fmla="*/ 77796 h 170300"/>
                  <a:gd name="connsiteX10" fmla="*/ 90956 w 116114"/>
                  <a:gd name="connsiteY10" fmla="*/ 50703 h 170300"/>
                  <a:gd name="connsiteX11" fmla="*/ 53026 w 116114"/>
                  <a:gd name="connsiteY11" fmla="*/ 24384 h 170300"/>
                  <a:gd name="connsiteX12" fmla="*/ 28255 w 116114"/>
                  <a:gd name="connsiteY12" fmla="*/ 24384 h 170300"/>
                  <a:gd name="connsiteX13" fmla="*/ 28255 w 116114"/>
                  <a:gd name="connsiteY13" fmla="*/ 77796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14" h="170300">
                    <a:moveTo>
                      <a:pt x="5806" y="5806"/>
                    </a:moveTo>
                    <a:lnTo>
                      <a:pt x="56122" y="5806"/>
                    </a:lnTo>
                    <a:cubicBezTo>
                      <a:pt x="91730" y="5806"/>
                      <a:pt x="114953" y="19739"/>
                      <a:pt x="114953" y="51477"/>
                    </a:cubicBezTo>
                    <a:cubicBezTo>
                      <a:pt x="114953" y="84763"/>
                      <a:pt x="89408" y="97923"/>
                      <a:pt x="55348" y="97923"/>
                    </a:cubicBezTo>
                    <a:lnTo>
                      <a:pt x="29029" y="97923"/>
                    </a:lnTo>
                    <a:lnTo>
                      <a:pt x="29029" y="169913"/>
                    </a:lnTo>
                    <a:lnTo>
                      <a:pt x="5806" y="169913"/>
                    </a:lnTo>
                    <a:lnTo>
                      <a:pt x="5806" y="5806"/>
                    </a:lnTo>
                    <a:close/>
                    <a:moveTo>
                      <a:pt x="29029" y="77796"/>
                    </a:moveTo>
                    <a:lnTo>
                      <a:pt x="53026" y="77796"/>
                    </a:lnTo>
                    <a:cubicBezTo>
                      <a:pt x="75474" y="77796"/>
                      <a:pt x="90956" y="70055"/>
                      <a:pt x="90956" y="50703"/>
                    </a:cubicBezTo>
                    <a:cubicBezTo>
                      <a:pt x="90956" y="31351"/>
                      <a:pt x="74700" y="24384"/>
                      <a:pt x="53026" y="24384"/>
                    </a:cubicBezTo>
                    <a:lnTo>
                      <a:pt x="28255" y="24384"/>
                    </a:lnTo>
                    <a:lnTo>
                      <a:pt x="28255" y="77796"/>
                    </a:lnTo>
                    <a:close/>
                  </a:path>
                </a:pathLst>
              </a:custGeom>
              <a:solidFill>
                <a:schemeClr val="bg1"/>
              </a:solidFill>
              <a:ln w="9525" cap="flat">
                <a:noFill/>
                <a:prstDash val="solid"/>
                <a:miter/>
              </a:ln>
            </p:spPr>
            <p:txBody>
              <a:bodyPr rtlCol="0" anchor="ctr"/>
              <a:lstStyle/>
              <a:p>
                <a:endParaRPr lang="en-US" noProof="0"/>
              </a:p>
            </p:txBody>
          </p:sp>
          <p:sp>
            <p:nvSpPr>
              <p:cNvPr id="90" name="Freihandform: Form 89">
                <a:extLst>
                  <a:ext uri="{FF2B5EF4-FFF2-40B4-BE49-F238E27FC236}">
                    <a16:creationId xmlns:a16="http://schemas.microsoft.com/office/drawing/2014/main" xmlns="" id="{A7D72877-6270-4AFE-B36B-24A5D4E16B96}"/>
                  </a:ext>
                </a:extLst>
              </p:cNvPr>
              <p:cNvSpPr/>
              <p:nvPr/>
            </p:nvSpPr>
            <p:spPr bwMode="gray">
              <a:xfrm>
                <a:off x="4138120" y="2141735"/>
                <a:ext cx="162560" cy="178041"/>
              </a:xfrm>
              <a:custGeom>
                <a:avLst/>
                <a:gdLst>
                  <a:gd name="connsiteX0" fmla="*/ 128113 w 162560"/>
                  <a:gd name="connsiteY0" fmla="*/ 14321 h 178040"/>
                  <a:gd name="connsiteX1" fmla="*/ 143595 w 162560"/>
                  <a:gd name="connsiteY1" fmla="*/ 6580 h 178040"/>
                  <a:gd name="connsiteX2" fmla="*/ 162947 w 162560"/>
                  <a:gd name="connsiteY2" fmla="*/ 6580 h 178040"/>
                  <a:gd name="connsiteX3" fmla="*/ 97149 w 162560"/>
                  <a:gd name="connsiteY3" fmla="*/ 172235 h 178040"/>
                  <a:gd name="connsiteX4" fmla="*/ 96375 w 162560"/>
                  <a:gd name="connsiteY4" fmla="*/ 172235 h 178040"/>
                  <a:gd name="connsiteX5" fmla="*/ 71604 w 162560"/>
                  <a:gd name="connsiteY5" fmla="*/ 172235 h 178040"/>
                  <a:gd name="connsiteX6" fmla="*/ 70830 w 162560"/>
                  <a:gd name="connsiteY6" fmla="*/ 172235 h 178040"/>
                  <a:gd name="connsiteX7" fmla="*/ 5806 w 162560"/>
                  <a:gd name="connsiteY7" fmla="*/ 5806 h 178040"/>
                  <a:gd name="connsiteX8" fmla="*/ 25158 w 162560"/>
                  <a:gd name="connsiteY8" fmla="*/ 5806 h 178040"/>
                  <a:gd name="connsiteX9" fmla="*/ 40640 w 162560"/>
                  <a:gd name="connsiteY9" fmla="*/ 13547 h 178040"/>
                  <a:gd name="connsiteX10" fmla="*/ 82441 w 162560"/>
                  <a:gd name="connsiteY10" fmla="*/ 133531 h 178040"/>
                  <a:gd name="connsiteX11" fmla="*/ 85538 w 162560"/>
                  <a:gd name="connsiteY11" fmla="*/ 133531 h 178040"/>
                  <a:gd name="connsiteX12" fmla="*/ 128113 w 162560"/>
                  <a:gd name="connsiteY12" fmla="*/ 14321 h 17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60" h="178040">
                    <a:moveTo>
                      <a:pt x="128113" y="14321"/>
                    </a:moveTo>
                    <a:cubicBezTo>
                      <a:pt x="130435" y="8128"/>
                      <a:pt x="135080" y="6580"/>
                      <a:pt x="143595" y="6580"/>
                    </a:cubicBezTo>
                    <a:lnTo>
                      <a:pt x="162947" y="6580"/>
                    </a:lnTo>
                    <a:lnTo>
                      <a:pt x="97149" y="172235"/>
                    </a:lnTo>
                    <a:lnTo>
                      <a:pt x="96375" y="172235"/>
                    </a:lnTo>
                    <a:lnTo>
                      <a:pt x="71604" y="172235"/>
                    </a:lnTo>
                    <a:lnTo>
                      <a:pt x="70830" y="172235"/>
                    </a:lnTo>
                    <a:lnTo>
                      <a:pt x="5806" y="5806"/>
                    </a:lnTo>
                    <a:lnTo>
                      <a:pt x="25158" y="5806"/>
                    </a:lnTo>
                    <a:cubicBezTo>
                      <a:pt x="33673" y="5806"/>
                      <a:pt x="38318" y="8128"/>
                      <a:pt x="40640" y="13547"/>
                    </a:cubicBezTo>
                    <a:lnTo>
                      <a:pt x="82441" y="133531"/>
                    </a:lnTo>
                    <a:lnTo>
                      <a:pt x="85538" y="133531"/>
                    </a:lnTo>
                    <a:lnTo>
                      <a:pt x="128113" y="14321"/>
                    </a:lnTo>
                    <a:close/>
                  </a:path>
                </a:pathLst>
              </a:custGeom>
              <a:solidFill>
                <a:schemeClr val="bg1"/>
              </a:solidFill>
              <a:ln w="9525" cap="flat">
                <a:noFill/>
                <a:prstDash val="solid"/>
                <a:miter/>
              </a:ln>
            </p:spPr>
            <p:txBody>
              <a:bodyPr rtlCol="0" anchor="ctr"/>
              <a:lstStyle/>
              <a:p>
                <a:endParaRPr lang="en-US" noProof="0"/>
              </a:p>
            </p:txBody>
          </p:sp>
          <p:sp>
            <p:nvSpPr>
              <p:cNvPr id="91" name="Freihandform: Form 90">
                <a:extLst>
                  <a:ext uri="{FF2B5EF4-FFF2-40B4-BE49-F238E27FC236}">
                    <a16:creationId xmlns:a16="http://schemas.microsoft.com/office/drawing/2014/main" xmlns="" id="{39A68649-E51E-4795-8FEA-9A1CAD989733}"/>
                  </a:ext>
                </a:extLst>
              </p:cNvPr>
              <p:cNvSpPr/>
              <p:nvPr/>
            </p:nvSpPr>
            <p:spPr bwMode="gray">
              <a:xfrm>
                <a:off x="3846286" y="2141735"/>
                <a:ext cx="123855" cy="170300"/>
              </a:xfrm>
              <a:custGeom>
                <a:avLst/>
                <a:gdLst>
                  <a:gd name="connsiteX0" fmla="*/ 35995 w 123855"/>
                  <a:gd name="connsiteY0" fmla="*/ 159850 h 170300"/>
                  <a:gd name="connsiteX1" fmla="*/ 24384 w 123855"/>
                  <a:gd name="connsiteY1" fmla="*/ 171461 h 170300"/>
                  <a:gd name="connsiteX2" fmla="*/ 5806 w 123855"/>
                  <a:gd name="connsiteY2" fmla="*/ 171461 h 170300"/>
                  <a:gd name="connsiteX3" fmla="*/ 5806 w 123855"/>
                  <a:gd name="connsiteY3" fmla="*/ 5806 h 170300"/>
                  <a:gd name="connsiteX4" fmla="*/ 59992 w 123855"/>
                  <a:gd name="connsiteY4" fmla="*/ 5806 h 170300"/>
                  <a:gd name="connsiteX5" fmla="*/ 122694 w 123855"/>
                  <a:gd name="connsiteY5" fmla="*/ 53799 h 170300"/>
                  <a:gd name="connsiteX6" fmla="*/ 58444 w 123855"/>
                  <a:gd name="connsiteY6" fmla="*/ 103341 h 170300"/>
                  <a:gd name="connsiteX7" fmla="*/ 35995 w 123855"/>
                  <a:gd name="connsiteY7" fmla="*/ 103341 h 170300"/>
                  <a:gd name="connsiteX8" fmla="*/ 35995 w 123855"/>
                  <a:gd name="connsiteY8" fmla="*/ 159850 h 170300"/>
                  <a:gd name="connsiteX9" fmla="*/ 35995 w 123855"/>
                  <a:gd name="connsiteY9" fmla="*/ 78570 h 170300"/>
                  <a:gd name="connsiteX10" fmla="*/ 56896 w 123855"/>
                  <a:gd name="connsiteY10" fmla="*/ 78570 h 170300"/>
                  <a:gd name="connsiteX11" fmla="*/ 93278 w 123855"/>
                  <a:gd name="connsiteY11" fmla="*/ 54573 h 170300"/>
                  <a:gd name="connsiteX12" fmla="*/ 57670 w 123855"/>
                  <a:gd name="connsiteY12" fmla="*/ 31351 h 170300"/>
                  <a:gd name="connsiteX13" fmla="*/ 35995 w 123855"/>
                  <a:gd name="connsiteY13" fmla="*/ 31351 h 170300"/>
                  <a:gd name="connsiteX14" fmla="*/ 35995 w 123855"/>
                  <a:gd name="connsiteY14" fmla="*/ 78570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3855" h="170300">
                    <a:moveTo>
                      <a:pt x="35995" y="159850"/>
                    </a:moveTo>
                    <a:cubicBezTo>
                      <a:pt x="35995" y="166043"/>
                      <a:pt x="30577" y="171461"/>
                      <a:pt x="24384" y="171461"/>
                    </a:cubicBezTo>
                    <a:lnTo>
                      <a:pt x="5806" y="171461"/>
                    </a:lnTo>
                    <a:lnTo>
                      <a:pt x="5806" y="5806"/>
                    </a:lnTo>
                    <a:lnTo>
                      <a:pt x="59992" y="5806"/>
                    </a:lnTo>
                    <a:cubicBezTo>
                      <a:pt x="97923" y="5806"/>
                      <a:pt x="122694" y="18965"/>
                      <a:pt x="122694" y="53799"/>
                    </a:cubicBezTo>
                    <a:cubicBezTo>
                      <a:pt x="122694" y="90182"/>
                      <a:pt x="93278" y="103341"/>
                      <a:pt x="58444" y="103341"/>
                    </a:cubicBezTo>
                    <a:lnTo>
                      <a:pt x="35995" y="103341"/>
                    </a:lnTo>
                    <a:lnTo>
                      <a:pt x="35995" y="159850"/>
                    </a:lnTo>
                    <a:close/>
                    <a:moveTo>
                      <a:pt x="35995" y="78570"/>
                    </a:moveTo>
                    <a:lnTo>
                      <a:pt x="56896" y="78570"/>
                    </a:lnTo>
                    <a:cubicBezTo>
                      <a:pt x="76248" y="78570"/>
                      <a:pt x="93278" y="73926"/>
                      <a:pt x="93278" y="54573"/>
                    </a:cubicBezTo>
                    <a:cubicBezTo>
                      <a:pt x="93278" y="35221"/>
                      <a:pt x="75474" y="31351"/>
                      <a:pt x="57670" y="31351"/>
                    </a:cubicBezTo>
                    <a:lnTo>
                      <a:pt x="35995" y="31351"/>
                    </a:lnTo>
                    <a:lnTo>
                      <a:pt x="35995" y="78570"/>
                    </a:lnTo>
                    <a:close/>
                  </a:path>
                </a:pathLst>
              </a:custGeom>
              <a:solidFill>
                <a:schemeClr val="bg1"/>
              </a:solidFill>
              <a:ln w="9525" cap="flat">
                <a:noFill/>
                <a:prstDash val="solid"/>
                <a:miter/>
              </a:ln>
            </p:spPr>
            <p:txBody>
              <a:bodyPr rtlCol="0" anchor="ctr"/>
              <a:lstStyle/>
              <a:p>
                <a:endParaRPr lang="en-US" noProof="0"/>
              </a:p>
            </p:txBody>
          </p:sp>
          <p:sp>
            <p:nvSpPr>
              <p:cNvPr id="92" name="Freihandform: Form 91">
                <a:extLst>
                  <a:ext uri="{FF2B5EF4-FFF2-40B4-BE49-F238E27FC236}">
                    <a16:creationId xmlns:a16="http://schemas.microsoft.com/office/drawing/2014/main" xmlns="" id="{C31DE173-03B8-4D92-926C-AA846B4A72CE}"/>
                  </a:ext>
                </a:extLst>
              </p:cNvPr>
              <p:cNvSpPr/>
              <p:nvPr/>
            </p:nvSpPr>
            <p:spPr bwMode="gray">
              <a:xfrm>
                <a:off x="3982526" y="2141735"/>
                <a:ext cx="139337" cy="170300"/>
              </a:xfrm>
              <a:custGeom>
                <a:avLst/>
                <a:gdLst>
                  <a:gd name="connsiteX0" fmla="*/ 86312 w 139337"/>
                  <a:gd name="connsiteY0" fmla="*/ 31351 h 170300"/>
                  <a:gd name="connsiteX1" fmla="*/ 85538 w 139337"/>
                  <a:gd name="connsiteY1" fmla="*/ 159850 h 170300"/>
                  <a:gd name="connsiteX2" fmla="*/ 73926 w 139337"/>
                  <a:gd name="connsiteY2" fmla="*/ 171461 h 170300"/>
                  <a:gd name="connsiteX3" fmla="*/ 56122 w 139337"/>
                  <a:gd name="connsiteY3" fmla="*/ 171461 h 170300"/>
                  <a:gd name="connsiteX4" fmla="*/ 56122 w 139337"/>
                  <a:gd name="connsiteY4" fmla="*/ 31351 h 170300"/>
                  <a:gd name="connsiteX5" fmla="*/ 5806 w 139337"/>
                  <a:gd name="connsiteY5" fmla="*/ 31351 h 170300"/>
                  <a:gd name="connsiteX6" fmla="*/ 5806 w 139337"/>
                  <a:gd name="connsiteY6" fmla="*/ 5806 h 170300"/>
                  <a:gd name="connsiteX7" fmla="*/ 140498 w 139337"/>
                  <a:gd name="connsiteY7" fmla="*/ 5806 h 170300"/>
                  <a:gd name="connsiteX8" fmla="*/ 140498 w 139337"/>
                  <a:gd name="connsiteY8" fmla="*/ 22062 h 170300"/>
                  <a:gd name="connsiteX9" fmla="*/ 131209 w 139337"/>
                  <a:gd name="connsiteY9" fmla="*/ 31351 h 170300"/>
                  <a:gd name="connsiteX10" fmla="*/ 86312 w 139337"/>
                  <a:gd name="connsiteY10" fmla="*/ 31351 h 17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337" h="170300">
                    <a:moveTo>
                      <a:pt x="86312" y="31351"/>
                    </a:moveTo>
                    <a:lnTo>
                      <a:pt x="85538" y="159850"/>
                    </a:lnTo>
                    <a:cubicBezTo>
                      <a:pt x="85538" y="166043"/>
                      <a:pt x="80119" y="171461"/>
                      <a:pt x="73926" y="171461"/>
                    </a:cubicBezTo>
                    <a:lnTo>
                      <a:pt x="56122" y="171461"/>
                    </a:lnTo>
                    <a:lnTo>
                      <a:pt x="56122" y="31351"/>
                    </a:lnTo>
                    <a:lnTo>
                      <a:pt x="5806" y="31351"/>
                    </a:lnTo>
                    <a:lnTo>
                      <a:pt x="5806" y="5806"/>
                    </a:lnTo>
                    <a:lnTo>
                      <a:pt x="140498" y="5806"/>
                    </a:lnTo>
                    <a:lnTo>
                      <a:pt x="140498" y="22062"/>
                    </a:lnTo>
                    <a:cubicBezTo>
                      <a:pt x="140498" y="28254"/>
                      <a:pt x="136628" y="31351"/>
                      <a:pt x="131209" y="31351"/>
                    </a:cubicBezTo>
                    <a:lnTo>
                      <a:pt x="86312" y="31351"/>
                    </a:lnTo>
                    <a:close/>
                  </a:path>
                </a:pathLst>
              </a:custGeom>
              <a:solidFill>
                <a:schemeClr val="bg1"/>
              </a:solidFill>
              <a:ln w="9525" cap="flat">
                <a:noFill/>
                <a:prstDash val="solid"/>
                <a:miter/>
              </a:ln>
            </p:spPr>
            <p:txBody>
              <a:bodyPr rtlCol="0" anchor="ctr"/>
              <a:lstStyle/>
              <a:p>
                <a:endParaRPr lang="en-US" noProof="0"/>
              </a:p>
            </p:txBody>
          </p:sp>
        </p:grpSp>
        <p:grpSp>
          <p:nvGrpSpPr>
            <p:cNvPr id="65" name="Gruppieren 64">
              <a:extLst>
                <a:ext uri="{FF2B5EF4-FFF2-40B4-BE49-F238E27FC236}">
                  <a16:creationId xmlns:a16="http://schemas.microsoft.com/office/drawing/2014/main" xmlns="" id="{0D949479-F0BF-488C-865B-B4F7BE9AB1A1}"/>
                </a:ext>
              </a:extLst>
            </p:cNvPr>
            <p:cNvGrpSpPr/>
            <p:nvPr/>
          </p:nvGrpSpPr>
          <p:grpSpPr bwMode="gray">
            <a:xfrm>
              <a:off x="10910717" y="6433158"/>
              <a:ext cx="659777" cy="56045"/>
              <a:chOff x="3753394" y="2528007"/>
              <a:chExt cx="1640308" cy="139336"/>
            </a:xfrm>
            <a:solidFill>
              <a:schemeClr val="accent1"/>
            </a:solidFill>
          </p:grpSpPr>
          <p:sp>
            <p:nvSpPr>
              <p:cNvPr id="66" name="Freihandform: Form 65">
                <a:extLst>
                  <a:ext uri="{FF2B5EF4-FFF2-40B4-BE49-F238E27FC236}">
                    <a16:creationId xmlns:a16="http://schemas.microsoft.com/office/drawing/2014/main" xmlns="" id="{10844DDE-BF92-481C-913D-F908365B5EDF}"/>
                  </a:ext>
                </a:extLst>
              </p:cNvPr>
              <p:cNvSpPr/>
              <p:nvPr/>
            </p:nvSpPr>
            <p:spPr bwMode="gray">
              <a:xfrm>
                <a:off x="3753394" y="2554326"/>
                <a:ext cx="61928" cy="108373"/>
              </a:xfrm>
              <a:custGeom>
                <a:avLst/>
                <a:gdLst>
                  <a:gd name="connsiteX0" fmla="*/ 56122 w 61927"/>
                  <a:gd name="connsiteY0" fmla="*/ 39866 h 108372"/>
                  <a:gd name="connsiteX1" fmla="*/ 35995 w 61927"/>
                  <a:gd name="connsiteY1" fmla="*/ 39866 h 108372"/>
                  <a:gd name="connsiteX2" fmla="*/ 35995 w 61927"/>
                  <a:gd name="connsiteY2" fmla="*/ 80118 h 108372"/>
                  <a:gd name="connsiteX3" fmla="*/ 46833 w 61927"/>
                  <a:gd name="connsiteY3" fmla="*/ 93278 h 108372"/>
                  <a:gd name="connsiteX4" fmla="*/ 56122 w 61927"/>
                  <a:gd name="connsiteY4" fmla="*/ 90956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5 w 61927"/>
                  <a:gd name="connsiteY13" fmla="*/ 5806 h 108372"/>
                  <a:gd name="connsiteX14" fmla="*/ 35995 w 61927"/>
                  <a:gd name="connsiteY14" fmla="*/ 28254 h 108372"/>
                  <a:gd name="connsiteX15" fmla="*/ 56896 w 61927"/>
                  <a:gd name="connsiteY15" fmla="*/ 28254 h 108372"/>
                  <a:gd name="connsiteX16" fmla="*/ 56896 w 61927"/>
                  <a:gd name="connsiteY16" fmla="*/ 39866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39866"/>
                    </a:moveTo>
                    <a:lnTo>
                      <a:pt x="35995" y="39866"/>
                    </a:lnTo>
                    <a:lnTo>
                      <a:pt x="35995" y="80118"/>
                    </a:lnTo>
                    <a:cubicBezTo>
                      <a:pt x="35995" y="89407"/>
                      <a:pt x="39092" y="93278"/>
                      <a:pt x="46833" y="93278"/>
                    </a:cubicBezTo>
                    <a:cubicBezTo>
                      <a:pt x="49929" y="93278"/>
                      <a:pt x="53026" y="92504"/>
                      <a:pt x="56122" y="90956"/>
                    </a:cubicBezTo>
                    <a:lnTo>
                      <a:pt x="56122" y="104115"/>
                    </a:lnTo>
                    <a:cubicBezTo>
                      <a:pt x="52251" y="105663"/>
                      <a:pt x="47607" y="106438"/>
                      <a:pt x="42962" y="106438"/>
                    </a:cubicBezTo>
                    <a:cubicBezTo>
                      <a:pt x="28254" y="106438"/>
                      <a:pt x="20514" y="98697"/>
                      <a:pt x="20514" y="82441"/>
                    </a:cubicBezTo>
                    <a:lnTo>
                      <a:pt x="20514" y="40640"/>
                    </a:lnTo>
                    <a:lnTo>
                      <a:pt x="5806" y="40640"/>
                    </a:lnTo>
                    <a:lnTo>
                      <a:pt x="5806" y="28254"/>
                    </a:lnTo>
                    <a:lnTo>
                      <a:pt x="20514" y="28254"/>
                    </a:lnTo>
                    <a:lnTo>
                      <a:pt x="20514" y="5806"/>
                    </a:lnTo>
                    <a:lnTo>
                      <a:pt x="35995" y="5806"/>
                    </a:lnTo>
                    <a:lnTo>
                      <a:pt x="35995" y="28254"/>
                    </a:lnTo>
                    <a:lnTo>
                      <a:pt x="56896" y="28254"/>
                    </a:lnTo>
                    <a:lnTo>
                      <a:pt x="56896" y="39866"/>
                    </a:lnTo>
                    <a:close/>
                  </a:path>
                </a:pathLst>
              </a:custGeom>
              <a:grpFill/>
              <a:ln w="9525" cap="flat">
                <a:noFill/>
                <a:prstDash val="solid"/>
                <a:miter/>
              </a:ln>
            </p:spPr>
            <p:txBody>
              <a:bodyPr rtlCol="0" anchor="ctr"/>
              <a:lstStyle/>
              <a:p>
                <a:endParaRPr lang="en-US" noProof="0"/>
              </a:p>
            </p:txBody>
          </p:sp>
          <p:sp>
            <p:nvSpPr>
              <p:cNvPr id="67" name="Freihandform: Form 66">
                <a:extLst>
                  <a:ext uri="{FF2B5EF4-FFF2-40B4-BE49-F238E27FC236}">
                    <a16:creationId xmlns:a16="http://schemas.microsoft.com/office/drawing/2014/main" xmlns="" id="{F3A3DB6F-7B32-47AE-B819-8B6C428EA75B}"/>
                  </a:ext>
                </a:extLst>
              </p:cNvPr>
              <p:cNvSpPr/>
              <p:nvPr/>
            </p:nvSpPr>
            <p:spPr bwMode="gray">
              <a:xfrm>
                <a:off x="3819966" y="2530329"/>
                <a:ext cx="77410" cy="131595"/>
              </a:xfrm>
              <a:custGeom>
                <a:avLst/>
                <a:gdLst>
                  <a:gd name="connsiteX0" fmla="*/ 22062 w 77409"/>
                  <a:gd name="connsiteY0" fmla="*/ 63088 h 131595"/>
                  <a:gd name="connsiteX1" fmla="*/ 46833 w 77409"/>
                  <a:gd name="connsiteY1" fmla="*/ 49155 h 131595"/>
                  <a:gd name="connsiteX2" fmla="*/ 75474 w 77409"/>
                  <a:gd name="connsiteY2" fmla="*/ 80893 h 131595"/>
                  <a:gd name="connsiteX3" fmla="*/ 75474 w 77409"/>
                  <a:gd name="connsiteY3" fmla="*/ 128886 h 131595"/>
                  <a:gd name="connsiteX4" fmla="*/ 59992 w 77409"/>
                  <a:gd name="connsiteY4" fmla="*/ 128886 h 131595"/>
                  <a:gd name="connsiteX5" fmla="*/ 59992 w 77409"/>
                  <a:gd name="connsiteY5" fmla="*/ 86311 h 131595"/>
                  <a:gd name="connsiteX6" fmla="*/ 42188 w 77409"/>
                  <a:gd name="connsiteY6" fmla="*/ 62314 h 131595"/>
                  <a:gd name="connsiteX7" fmla="*/ 21288 w 77409"/>
                  <a:gd name="connsiteY7" fmla="*/ 87859 h 131595"/>
                  <a:gd name="connsiteX8" fmla="*/ 21288 w 77409"/>
                  <a:gd name="connsiteY8" fmla="*/ 128886 h 131595"/>
                  <a:gd name="connsiteX9" fmla="*/ 5806 w 77409"/>
                  <a:gd name="connsiteY9" fmla="*/ 128886 h 131595"/>
                  <a:gd name="connsiteX10" fmla="*/ 5806 w 77409"/>
                  <a:gd name="connsiteY10" fmla="*/ 5806 h 131595"/>
                  <a:gd name="connsiteX11" fmla="*/ 21288 w 77409"/>
                  <a:gd name="connsiteY11" fmla="*/ 5806 h 131595"/>
                  <a:gd name="connsiteX12" fmla="*/ 22062 w 77409"/>
                  <a:gd name="connsiteY12" fmla="*/ 63088 h 131595"/>
                  <a:gd name="connsiteX13" fmla="*/ 22062 w 77409"/>
                  <a:gd name="connsiteY13" fmla="*/ 63088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9" h="131595">
                    <a:moveTo>
                      <a:pt x="22062" y="63088"/>
                    </a:moveTo>
                    <a:cubicBezTo>
                      <a:pt x="25932" y="55348"/>
                      <a:pt x="35221" y="49155"/>
                      <a:pt x="46833" y="49155"/>
                    </a:cubicBezTo>
                    <a:cubicBezTo>
                      <a:pt x="66959" y="49155"/>
                      <a:pt x="75474" y="63088"/>
                      <a:pt x="75474" y="80893"/>
                    </a:cubicBezTo>
                    <a:lnTo>
                      <a:pt x="75474" y="128886"/>
                    </a:lnTo>
                    <a:lnTo>
                      <a:pt x="59992" y="128886"/>
                    </a:lnTo>
                    <a:lnTo>
                      <a:pt x="59992" y="86311"/>
                    </a:lnTo>
                    <a:cubicBezTo>
                      <a:pt x="59992" y="73926"/>
                      <a:pt x="56896" y="62314"/>
                      <a:pt x="42188" y="62314"/>
                    </a:cubicBezTo>
                    <a:cubicBezTo>
                      <a:pt x="29803" y="62314"/>
                      <a:pt x="21288" y="72378"/>
                      <a:pt x="21288" y="87859"/>
                    </a:cubicBezTo>
                    <a:lnTo>
                      <a:pt x="21288" y="128886"/>
                    </a:lnTo>
                    <a:lnTo>
                      <a:pt x="5806" y="128886"/>
                    </a:lnTo>
                    <a:lnTo>
                      <a:pt x="5806" y="5806"/>
                    </a:lnTo>
                    <a:lnTo>
                      <a:pt x="21288" y="5806"/>
                    </a:lnTo>
                    <a:lnTo>
                      <a:pt x="22062" y="63088"/>
                    </a:lnTo>
                    <a:lnTo>
                      <a:pt x="22062" y="63088"/>
                    </a:lnTo>
                    <a:close/>
                  </a:path>
                </a:pathLst>
              </a:custGeom>
              <a:grpFill/>
              <a:ln w="9525" cap="flat">
                <a:noFill/>
                <a:prstDash val="solid"/>
                <a:miter/>
              </a:ln>
            </p:spPr>
            <p:txBody>
              <a:bodyPr rtlCol="0" anchor="ctr"/>
              <a:lstStyle/>
              <a:p>
                <a:endParaRPr lang="en-US" noProof="0"/>
              </a:p>
            </p:txBody>
          </p:sp>
          <p:sp>
            <p:nvSpPr>
              <p:cNvPr id="68" name="Freihandform: Form 67">
                <a:extLst>
                  <a:ext uri="{FF2B5EF4-FFF2-40B4-BE49-F238E27FC236}">
                    <a16:creationId xmlns:a16="http://schemas.microsoft.com/office/drawing/2014/main" xmlns="" id="{D19E1CEF-4DFD-410D-9B35-262558F01F5E}"/>
                  </a:ext>
                </a:extLst>
              </p:cNvPr>
              <p:cNvSpPr/>
              <p:nvPr/>
            </p:nvSpPr>
            <p:spPr bwMode="gray">
              <a:xfrm>
                <a:off x="390511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69" name="Freihandform: Form 68">
                <a:extLst>
                  <a:ext uri="{FF2B5EF4-FFF2-40B4-BE49-F238E27FC236}">
                    <a16:creationId xmlns:a16="http://schemas.microsoft.com/office/drawing/2014/main" xmlns="" id="{F2159B51-DB0B-424D-AA71-83C3A608EC78}"/>
                  </a:ext>
                </a:extLst>
              </p:cNvPr>
              <p:cNvSpPr/>
              <p:nvPr/>
            </p:nvSpPr>
            <p:spPr bwMode="gray">
              <a:xfrm>
                <a:off x="4046002"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3673" y="5806"/>
                      <a:pt x="46059" y="5806"/>
                    </a:cubicBezTo>
                  </a:path>
                </a:pathLst>
              </a:custGeom>
              <a:grpFill/>
              <a:ln w="9525" cap="flat">
                <a:noFill/>
                <a:prstDash val="solid"/>
                <a:miter/>
              </a:ln>
            </p:spPr>
            <p:txBody>
              <a:bodyPr rtlCol="0" anchor="ctr"/>
              <a:lstStyle/>
              <a:p>
                <a:endParaRPr lang="en-US" noProof="0"/>
              </a:p>
            </p:txBody>
          </p:sp>
          <p:sp>
            <p:nvSpPr>
              <p:cNvPr id="70" name="Freihandform: Form 69">
                <a:extLst>
                  <a:ext uri="{FF2B5EF4-FFF2-40B4-BE49-F238E27FC236}">
                    <a16:creationId xmlns:a16="http://schemas.microsoft.com/office/drawing/2014/main" xmlns="" id="{D88D1373-0D81-44E6-819C-1EC48C8CFFF7}"/>
                  </a:ext>
                </a:extLst>
              </p:cNvPr>
              <p:cNvSpPr/>
              <p:nvPr/>
            </p:nvSpPr>
            <p:spPr bwMode="gray">
              <a:xfrm>
                <a:off x="4186114" y="2538070"/>
                <a:ext cx="30964" cy="123855"/>
              </a:xfrm>
              <a:custGeom>
                <a:avLst/>
                <a:gdLst>
                  <a:gd name="connsiteX0" fmla="*/ 15869 w 30963"/>
                  <a:gd name="connsiteY0" fmla="*/ 25932 h 123854"/>
                  <a:gd name="connsiteX1" fmla="*/ 5806 w 30963"/>
                  <a:gd name="connsiteY1" fmla="*/ 15869 h 123854"/>
                  <a:gd name="connsiteX2" fmla="*/ 15869 w 30963"/>
                  <a:gd name="connsiteY2" fmla="*/ 5806 h 123854"/>
                  <a:gd name="connsiteX3" fmla="*/ 25932 w 30963"/>
                  <a:gd name="connsiteY3" fmla="*/ 15869 h 123854"/>
                  <a:gd name="connsiteX4" fmla="*/ 15869 w 30963"/>
                  <a:gd name="connsiteY4" fmla="*/ 25932 h 123854"/>
                  <a:gd name="connsiteX5" fmla="*/ 23610 w 30963"/>
                  <a:gd name="connsiteY5" fmla="*/ 121145 h 123854"/>
                  <a:gd name="connsiteX6" fmla="*/ 8128 w 30963"/>
                  <a:gd name="connsiteY6" fmla="*/ 121145 h 123854"/>
                  <a:gd name="connsiteX7" fmla="*/ 8128 w 30963"/>
                  <a:gd name="connsiteY7" fmla="*/ 43736 h 123854"/>
                  <a:gd name="connsiteX8" fmla="*/ 23610 w 30963"/>
                  <a:gd name="connsiteY8" fmla="*/ 43736 h 123854"/>
                  <a:gd name="connsiteX9" fmla="*/ 23610 w 30963"/>
                  <a:gd name="connsiteY9" fmla="*/ 121145 h 12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963" h="123854">
                    <a:moveTo>
                      <a:pt x="15869" y="25932"/>
                    </a:moveTo>
                    <a:cubicBezTo>
                      <a:pt x="10450" y="25932"/>
                      <a:pt x="5806" y="21288"/>
                      <a:pt x="5806" y="15869"/>
                    </a:cubicBezTo>
                    <a:cubicBezTo>
                      <a:pt x="5806" y="10450"/>
                      <a:pt x="10450" y="5806"/>
                      <a:pt x="15869" y="5806"/>
                    </a:cubicBezTo>
                    <a:cubicBezTo>
                      <a:pt x="21288" y="5806"/>
                      <a:pt x="25932" y="9676"/>
                      <a:pt x="25932" y="15869"/>
                    </a:cubicBezTo>
                    <a:cubicBezTo>
                      <a:pt x="26706" y="21288"/>
                      <a:pt x="21288" y="25932"/>
                      <a:pt x="15869" y="25932"/>
                    </a:cubicBezTo>
                    <a:moveTo>
                      <a:pt x="23610" y="121145"/>
                    </a:moveTo>
                    <a:lnTo>
                      <a:pt x="8128" y="121145"/>
                    </a:lnTo>
                    <a:lnTo>
                      <a:pt x="8128" y="43736"/>
                    </a:lnTo>
                    <a:lnTo>
                      <a:pt x="23610" y="43736"/>
                    </a:lnTo>
                    <a:lnTo>
                      <a:pt x="23610" y="121145"/>
                    </a:lnTo>
                    <a:close/>
                  </a:path>
                </a:pathLst>
              </a:custGeom>
              <a:grpFill/>
              <a:ln w="9525" cap="flat">
                <a:noFill/>
                <a:prstDash val="solid"/>
                <a:miter/>
              </a:ln>
            </p:spPr>
            <p:txBody>
              <a:bodyPr rtlCol="0" anchor="ctr"/>
              <a:lstStyle/>
              <a:p>
                <a:endParaRPr lang="en-US" noProof="0"/>
              </a:p>
            </p:txBody>
          </p:sp>
          <p:sp>
            <p:nvSpPr>
              <p:cNvPr id="71" name="Freihandform: Form 70">
                <a:extLst>
                  <a:ext uri="{FF2B5EF4-FFF2-40B4-BE49-F238E27FC236}">
                    <a16:creationId xmlns:a16="http://schemas.microsoft.com/office/drawing/2014/main" xmlns="" id="{4AF5ED12-4093-47A1-B3EF-9596BB315BCC}"/>
                  </a:ext>
                </a:extLst>
              </p:cNvPr>
              <p:cNvSpPr/>
              <p:nvPr/>
            </p:nvSpPr>
            <p:spPr bwMode="gray">
              <a:xfrm>
                <a:off x="4228689"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6 w 77409"/>
                  <a:gd name="connsiteY6" fmla="*/ 85537 h 85150"/>
                  <a:gd name="connsiteX7" fmla="*/ 60766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6" y="85537"/>
                    </a:lnTo>
                    <a:lnTo>
                      <a:pt x="60766" y="42962"/>
                    </a:lnTo>
                    <a:cubicBezTo>
                      <a:pt x="60766"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72" name="Freihandform: Form 71">
                <a:extLst>
                  <a:ext uri="{FF2B5EF4-FFF2-40B4-BE49-F238E27FC236}">
                    <a16:creationId xmlns:a16="http://schemas.microsoft.com/office/drawing/2014/main" xmlns="" id="{21D6F868-6BAC-44CC-B4B4-99E26D75CA86}"/>
                  </a:ext>
                </a:extLst>
              </p:cNvPr>
              <p:cNvSpPr/>
              <p:nvPr/>
            </p:nvSpPr>
            <p:spPr bwMode="gray">
              <a:xfrm>
                <a:off x="4316936" y="2531103"/>
                <a:ext cx="92891" cy="131595"/>
              </a:xfrm>
              <a:custGeom>
                <a:avLst/>
                <a:gdLst>
                  <a:gd name="connsiteX0" fmla="*/ 44510 w 92891"/>
                  <a:gd name="connsiteY0" fmla="*/ 130434 h 131595"/>
                  <a:gd name="connsiteX1" fmla="*/ 5806 w 92891"/>
                  <a:gd name="connsiteY1" fmla="*/ 89408 h 131595"/>
                  <a:gd name="connsiteX2" fmla="*/ 44510 w 92891"/>
                  <a:gd name="connsiteY2" fmla="*/ 49155 h 131595"/>
                  <a:gd name="connsiteX3" fmla="*/ 72378 w 92891"/>
                  <a:gd name="connsiteY3" fmla="*/ 63088 h 131595"/>
                  <a:gd name="connsiteX4" fmla="*/ 72378 w 92891"/>
                  <a:gd name="connsiteY4" fmla="*/ 63088 h 131595"/>
                  <a:gd name="connsiteX5" fmla="*/ 72378 w 92891"/>
                  <a:gd name="connsiteY5" fmla="*/ 5806 h 131595"/>
                  <a:gd name="connsiteX6" fmla="*/ 87860 w 92891"/>
                  <a:gd name="connsiteY6" fmla="*/ 5806 h 131595"/>
                  <a:gd name="connsiteX7" fmla="*/ 87860 w 92891"/>
                  <a:gd name="connsiteY7" fmla="*/ 128886 h 131595"/>
                  <a:gd name="connsiteX8" fmla="*/ 73152 w 92891"/>
                  <a:gd name="connsiteY8" fmla="*/ 128886 h 131595"/>
                  <a:gd name="connsiteX9" fmla="*/ 73152 w 92891"/>
                  <a:gd name="connsiteY9" fmla="*/ 116501 h 131595"/>
                  <a:gd name="connsiteX10" fmla="*/ 73152 w 92891"/>
                  <a:gd name="connsiteY10" fmla="*/ 116501 h 131595"/>
                  <a:gd name="connsiteX11" fmla="*/ 44510 w 92891"/>
                  <a:gd name="connsiteY11" fmla="*/ 130434 h 131595"/>
                  <a:gd name="connsiteX12" fmla="*/ 47607 w 92891"/>
                  <a:gd name="connsiteY12" fmla="*/ 117275 h 131595"/>
                  <a:gd name="connsiteX13" fmla="*/ 73926 w 92891"/>
                  <a:gd name="connsiteY13" fmla="*/ 89408 h 131595"/>
                  <a:gd name="connsiteX14" fmla="*/ 47607 w 92891"/>
                  <a:gd name="connsiteY14" fmla="*/ 61540 h 131595"/>
                  <a:gd name="connsiteX15" fmla="*/ 22062 w 92891"/>
                  <a:gd name="connsiteY15" fmla="*/ 89408 h 131595"/>
                  <a:gd name="connsiteX16" fmla="*/ 47607 w 92891"/>
                  <a:gd name="connsiteY16" fmla="*/ 11727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91" h="131595">
                    <a:moveTo>
                      <a:pt x="44510" y="130434"/>
                    </a:moveTo>
                    <a:cubicBezTo>
                      <a:pt x="20513" y="130434"/>
                      <a:pt x="5806" y="111856"/>
                      <a:pt x="5806" y="89408"/>
                    </a:cubicBezTo>
                    <a:cubicBezTo>
                      <a:pt x="5806" y="66959"/>
                      <a:pt x="21288" y="49155"/>
                      <a:pt x="44510" y="49155"/>
                    </a:cubicBezTo>
                    <a:cubicBezTo>
                      <a:pt x="56896" y="49155"/>
                      <a:pt x="66959" y="55348"/>
                      <a:pt x="72378" y="63088"/>
                    </a:cubicBezTo>
                    <a:lnTo>
                      <a:pt x="72378" y="63088"/>
                    </a:lnTo>
                    <a:lnTo>
                      <a:pt x="72378" y="5806"/>
                    </a:lnTo>
                    <a:lnTo>
                      <a:pt x="87860" y="5806"/>
                    </a:lnTo>
                    <a:lnTo>
                      <a:pt x="87860" y="128886"/>
                    </a:lnTo>
                    <a:lnTo>
                      <a:pt x="73152" y="128886"/>
                    </a:lnTo>
                    <a:lnTo>
                      <a:pt x="73152" y="116501"/>
                    </a:lnTo>
                    <a:lnTo>
                      <a:pt x="73152" y="116501"/>
                    </a:lnTo>
                    <a:cubicBezTo>
                      <a:pt x="66959" y="125016"/>
                      <a:pt x="56122" y="130434"/>
                      <a:pt x="44510" y="130434"/>
                    </a:cubicBezTo>
                    <a:moveTo>
                      <a:pt x="47607" y="117275"/>
                    </a:moveTo>
                    <a:cubicBezTo>
                      <a:pt x="63089" y="117275"/>
                      <a:pt x="73926" y="104115"/>
                      <a:pt x="73926" y="89408"/>
                    </a:cubicBezTo>
                    <a:cubicBezTo>
                      <a:pt x="73926" y="74700"/>
                      <a:pt x="63863" y="61540"/>
                      <a:pt x="47607" y="61540"/>
                    </a:cubicBezTo>
                    <a:cubicBezTo>
                      <a:pt x="30577" y="61540"/>
                      <a:pt x="22062" y="74700"/>
                      <a:pt x="22062" y="89408"/>
                    </a:cubicBezTo>
                    <a:cubicBezTo>
                      <a:pt x="22062" y="104115"/>
                      <a:pt x="30577" y="117275"/>
                      <a:pt x="47607" y="117275"/>
                    </a:cubicBezTo>
                  </a:path>
                </a:pathLst>
              </a:custGeom>
              <a:grpFill/>
              <a:ln w="9525" cap="flat">
                <a:noFill/>
                <a:prstDash val="solid"/>
                <a:miter/>
              </a:ln>
            </p:spPr>
            <p:txBody>
              <a:bodyPr rtlCol="0" anchor="ctr"/>
              <a:lstStyle/>
              <a:p>
                <a:endParaRPr lang="en-US" noProof="0"/>
              </a:p>
            </p:txBody>
          </p:sp>
          <p:sp>
            <p:nvSpPr>
              <p:cNvPr id="73" name="Freihandform: Form 72">
                <a:extLst>
                  <a:ext uri="{FF2B5EF4-FFF2-40B4-BE49-F238E27FC236}">
                    <a16:creationId xmlns:a16="http://schemas.microsoft.com/office/drawing/2014/main" xmlns="" id="{B8B38878-AF45-472B-A443-541BFBAC9C4D}"/>
                  </a:ext>
                </a:extLst>
              </p:cNvPr>
              <p:cNvSpPr/>
              <p:nvPr/>
            </p:nvSpPr>
            <p:spPr bwMode="gray">
              <a:xfrm>
                <a:off x="4443887"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9408"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74" name="Freihandform: Form 73">
                <a:extLst>
                  <a:ext uri="{FF2B5EF4-FFF2-40B4-BE49-F238E27FC236}">
                    <a16:creationId xmlns:a16="http://schemas.microsoft.com/office/drawing/2014/main" xmlns="" id="{BCBBB68C-630B-40BB-925E-52F50D3A9054}"/>
                  </a:ext>
                </a:extLst>
              </p:cNvPr>
              <p:cNvSpPr/>
              <p:nvPr/>
            </p:nvSpPr>
            <p:spPr bwMode="gray">
              <a:xfrm>
                <a:off x="4533682" y="2528007"/>
                <a:ext cx="61928" cy="131595"/>
              </a:xfrm>
              <a:custGeom>
                <a:avLst/>
                <a:gdLst>
                  <a:gd name="connsiteX0" fmla="*/ 54574 w 61927"/>
                  <a:gd name="connsiteY0" fmla="*/ 66185 h 131595"/>
                  <a:gd name="connsiteX1" fmla="*/ 36770 w 61927"/>
                  <a:gd name="connsiteY1" fmla="*/ 66185 h 131595"/>
                  <a:gd name="connsiteX2" fmla="*/ 36770 w 61927"/>
                  <a:gd name="connsiteY2" fmla="*/ 131208 h 131595"/>
                  <a:gd name="connsiteX3" fmla="*/ 21288 w 61927"/>
                  <a:gd name="connsiteY3" fmla="*/ 131208 h 131595"/>
                  <a:gd name="connsiteX4" fmla="*/ 21288 w 61927"/>
                  <a:gd name="connsiteY4" fmla="*/ 66185 h 131595"/>
                  <a:gd name="connsiteX5" fmla="*/ 5806 w 61927"/>
                  <a:gd name="connsiteY5" fmla="*/ 66185 h 131595"/>
                  <a:gd name="connsiteX6" fmla="*/ 5806 w 61927"/>
                  <a:gd name="connsiteY6" fmla="*/ 53799 h 131595"/>
                  <a:gd name="connsiteX7" fmla="*/ 21288 w 61927"/>
                  <a:gd name="connsiteY7" fmla="*/ 53799 h 131595"/>
                  <a:gd name="connsiteX8" fmla="*/ 21288 w 61927"/>
                  <a:gd name="connsiteY8" fmla="*/ 37543 h 131595"/>
                  <a:gd name="connsiteX9" fmla="*/ 49929 w 61927"/>
                  <a:gd name="connsiteY9" fmla="*/ 5806 h 131595"/>
                  <a:gd name="connsiteX10" fmla="*/ 59218 w 61927"/>
                  <a:gd name="connsiteY10" fmla="*/ 6580 h 131595"/>
                  <a:gd name="connsiteX11" fmla="*/ 57670 w 61927"/>
                  <a:gd name="connsiteY11" fmla="*/ 19739 h 131595"/>
                  <a:gd name="connsiteX12" fmla="*/ 49929 w 61927"/>
                  <a:gd name="connsiteY12" fmla="*/ 18965 h 131595"/>
                  <a:gd name="connsiteX13" fmla="*/ 35995 w 61927"/>
                  <a:gd name="connsiteY13" fmla="*/ 37543 h 131595"/>
                  <a:gd name="connsiteX14" fmla="*/ 35995 w 61927"/>
                  <a:gd name="connsiteY14" fmla="*/ 53799 h 131595"/>
                  <a:gd name="connsiteX15" fmla="*/ 53800 w 61927"/>
                  <a:gd name="connsiteY15" fmla="*/ 53799 h 131595"/>
                  <a:gd name="connsiteX16" fmla="*/ 53800 w 61927"/>
                  <a:gd name="connsiteY16" fmla="*/ 66185 h 13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31595">
                    <a:moveTo>
                      <a:pt x="54574" y="66185"/>
                    </a:moveTo>
                    <a:lnTo>
                      <a:pt x="36770" y="66185"/>
                    </a:lnTo>
                    <a:lnTo>
                      <a:pt x="36770" y="131208"/>
                    </a:lnTo>
                    <a:lnTo>
                      <a:pt x="21288" y="131208"/>
                    </a:lnTo>
                    <a:lnTo>
                      <a:pt x="21288" y="66185"/>
                    </a:lnTo>
                    <a:lnTo>
                      <a:pt x="5806" y="66185"/>
                    </a:lnTo>
                    <a:lnTo>
                      <a:pt x="5806" y="53799"/>
                    </a:lnTo>
                    <a:lnTo>
                      <a:pt x="21288" y="53799"/>
                    </a:lnTo>
                    <a:lnTo>
                      <a:pt x="21288" y="37543"/>
                    </a:lnTo>
                    <a:cubicBezTo>
                      <a:pt x="21288" y="19739"/>
                      <a:pt x="29029" y="5806"/>
                      <a:pt x="49929" y="5806"/>
                    </a:cubicBezTo>
                    <a:cubicBezTo>
                      <a:pt x="53800" y="5806"/>
                      <a:pt x="56896" y="5806"/>
                      <a:pt x="59218" y="6580"/>
                    </a:cubicBezTo>
                    <a:lnTo>
                      <a:pt x="57670" y="19739"/>
                    </a:lnTo>
                    <a:cubicBezTo>
                      <a:pt x="55348" y="18965"/>
                      <a:pt x="53026" y="18965"/>
                      <a:pt x="49929" y="18965"/>
                    </a:cubicBezTo>
                    <a:cubicBezTo>
                      <a:pt x="38318" y="18965"/>
                      <a:pt x="35995" y="28254"/>
                      <a:pt x="35995" y="37543"/>
                    </a:cubicBezTo>
                    <a:lnTo>
                      <a:pt x="35995" y="53799"/>
                    </a:lnTo>
                    <a:lnTo>
                      <a:pt x="53800" y="53799"/>
                    </a:lnTo>
                    <a:lnTo>
                      <a:pt x="53800" y="66185"/>
                    </a:lnTo>
                    <a:close/>
                  </a:path>
                </a:pathLst>
              </a:custGeom>
              <a:grpFill/>
              <a:ln w="9525" cap="flat">
                <a:noFill/>
                <a:prstDash val="solid"/>
                <a:miter/>
              </a:ln>
            </p:spPr>
            <p:txBody>
              <a:bodyPr rtlCol="0" anchor="ctr"/>
              <a:lstStyle/>
              <a:p>
                <a:endParaRPr lang="en-US" noProof="0"/>
              </a:p>
            </p:txBody>
          </p:sp>
          <p:sp>
            <p:nvSpPr>
              <p:cNvPr id="75" name="Freihandform: Form 74">
                <a:extLst>
                  <a:ext uri="{FF2B5EF4-FFF2-40B4-BE49-F238E27FC236}">
                    <a16:creationId xmlns:a16="http://schemas.microsoft.com/office/drawing/2014/main" xmlns="" id="{6EBFB1CA-D482-405B-99D3-261D6AFF4FF1}"/>
                  </a:ext>
                </a:extLst>
              </p:cNvPr>
              <p:cNvSpPr/>
              <p:nvPr/>
            </p:nvSpPr>
            <p:spPr bwMode="gray">
              <a:xfrm>
                <a:off x="4627348"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4 w 123855"/>
                  <a:gd name="connsiteY5" fmla="*/ 85537 h 85150"/>
                  <a:gd name="connsiteX6" fmla="*/ 109534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7" y="5806"/>
                      <a:pt x="96375" y="5806"/>
                    </a:cubicBezTo>
                    <a:cubicBezTo>
                      <a:pt x="116501" y="5806"/>
                      <a:pt x="125016" y="19739"/>
                      <a:pt x="125016" y="37543"/>
                    </a:cubicBezTo>
                    <a:lnTo>
                      <a:pt x="125016" y="85537"/>
                    </a:lnTo>
                    <a:lnTo>
                      <a:pt x="109534" y="85537"/>
                    </a:lnTo>
                    <a:lnTo>
                      <a:pt x="109534" y="42962"/>
                    </a:lnTo>
                    <a:cubicBezTo>
                      <a:pt x="109534"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932" y="11998"/>
                      <a:pt x="34447" y="5806"/>
                      <a:pt x="46059" y="5806"/>
                    </a:cubicBezTo>
                  </a:path>
                </a:pathLst>
              </a:custGeom>
              <a:grpFill/>
              <a:ln w="9525" cap="flat">
                <a:noFill/>
                <a:prstDash val="solid"/>
                <a:miter/>
              </a:ln>
            </p:spPr>
            <p:txBody>
              <a:bodyPr rtlCol="0" anchor="ctr"/>
              <a:lstStyle/>
              <a:p>
                <a:endParaRPr lang="en-US" noProof="0"/>
              </a:p>
            </p:txBody>
          </p:sp>
          <p:sp>
            <p:nvSpPr>
              <p:cNvPr id="76" name="Freihandform: Form 75">
                <a:extLst>
                  <a:ext uri="{FF2B5EF4-FFF2-40B4-BE49-F238E27FC236}">
                    <a16:creationId xmlns:a16="http://schemas.microsoft.com/office/drawing/2014/main" xmlns="" id="{ACB25B9A-AC44-4373-B1E9-7A7B69BC5CD0}"/>
                  </a:ext>
                </a:extLst>
              </p:cNvPr>
              <p:cNvSpPr/>
              <p:nvPr/>
            </p:nvSpPr>
            <p:spPr bwMode="gray">
              <a:xfrm>
                <a:off x="4761266" y="2574452"/>
                <a:ext cx="92891" cy="92891"/>
              </a:xfrm>
              <a:custGeom>
                <a:avLst/>
                <a:gdLst>
                  <a:gd name="connsiteX0" fmla="*/ 47607 w 92891"/>
                  <a:gd name="connsiteY0" fmla="*/ 87085 h 92890"/>
                  <a:gd name="connsiteX1" fmla="*/ 5806 w 92891"/>
                  <a:gd name="connsiteY1" fmla="*/ 46058 h 92890"/>
                  <a:gd name="connsiteX2" fmla="*/ 47607 w 92891"/>
                  <a:gd name="connsiteY2" fmla="*/ 5806 h 92890"/>
                  <a:gd name="connsiteX3" fmla="*/ 89408 w 92891"/>
                  <a:gd name="connsiteY3" fmla="*/ 46058 h 92890"/>
                  <a:gd name="connsiteX4" fmla="*/ 47607 w 92891"/>
                  <a:gd name="connsiteY4" fmla="*/ 87085 h 92890"/>
                  <a:gd name="connsiteX5" fmla="*/ 47607 w 92891"/>
                  <a:gd name="connsiteY5" fmla="*/ 18191 h 92890"/>
                  <a:gd name="connsiteX6" fmla="*/ 22062 w 92891"/>
                  <a:gd name="connsiteY6" fmla="*/ 46058 h 92890"/>
                  <a:gd name="connsiteX7" fmla="*/ 47607 w 92891"/>
                  <a:gd name="connsiteY7" fmla="*/ 73926 h 92890"/>
                  <a:gd name="connsiteX8" fmla="*/ 73152 w 92891"/>
                  <a:gd name="connsiteY8" fmla="*/ 46058 h 92890"/>
                  <a:gd name="connsiteX9" fmla="*/ 47607 w 92891"/>
                  <a:gd name="connsiteY9" fmla="*/ 18191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91" h="92890">
                    <a:moveTo>
                      <a:pt x="47607" y="87085"/>
                    </a:moveTo>
                    <a:cubicBezTo>
                      <a:pt x="23610" y="87085"/>
                      <a:pt x="5806" y="70055"/>
                      <a:pt x="5806" y="46058"/>
                    </a:cubicBezTo>
                    <a:cubicBezTo>
                      <a:pt x="5806" y="22062"/>
                      <a:pt x="23610" y="5806"/>
                      <a:pt x="47607" y="5806"/>
                    </a:cubicBezTo>
                    <a:cubicBezTo>
                      <a:pt x="71604" y="5806"/>
                      <a:pt x="89408" y="22836"/>
                      <a:pt x="89408" y="46058"/>
                    </a:cubicBezTo>
                    <a:cubicBezTo>
                      <a:pt x="88634" y="70055"/>
                      <a:pt x="70830" y="87085"/>
                      <a:pt x="47607" y="87085"/>
                    </a:cubicBezTo>
                    <a:moveTo>
                      <a:pt x="47607" y="18191"/>
                    </a:moveTo>
                    <a:cubicBezTo>
                      <a:pt x="31351" y="18191"/>
                      <a:pt x="22062" y="31351"/>
                      <a:pt x="22062" y="46058"/>
                    </a:cubicBezTo>
                    <a:cubicBezTo>
                      <a:pt x="22062" y="60766"/>
                      <a:pt x="31351" y="73926"/>
                      <a:pt x="47607" y="73926"/>
                    </a:cubicBezTo>
                    <a:cubicBezTo>
                      <a:pt x="63863" y="73926"/>
                      <a:pt x="73152" y="60766"/>
                      <a:pt x="73152" y="46058"/>
                    </a:cubicBezTo>
                    <a:cubicBezTo>
                      <a:pt x="73152" y="31351"/>
                      <a:pt x="63863" y="18191"/>
                      <a:pt x="47607" y="18191"/>
                    </a:cubicBezTo>
                  </a:path>
                </a:pathLst>
              </a:custGeom>
              <a:grpFill/>
              <a:ln w="9525" cap="flat">
                <a:noFill/>
                <a:prstDash val="solid"/>
                <a:miter/>
              </a:ln>
            </p:spPr>
            <p:txBody>
              <a:bodyPr rtlCol="0" anchor="ctr"/>
              <a:lstStyle/>
              <a:p>
                <a:endParaRPr lang="en-US" noProof="0"/>
              </a:p>
            </p:txBody>
          </p:sp>
          <p:sp>
            <p:nvSpPr>
              <p:cNvPr id="77" name="Freihandform: Form 76">
                <a:extLst>
                  <a:ext uri="{FF2B5EF4-FFF2-40B4-BE49-F238E27FC236}">
                    <a16:creationId xmlns:a16="http://schemas.microsoft.com/office/drawing/2014/main" xmlns="" id="{029E68A4-D14F-4D0E-BB8B-4DF593C1262F}"/>
                  </a:ext>
                </a:extLst>
              </p:cNvPr>
              <p:cNvSpPr/>
              <p:nvPr/>
            </p:nvSpPr>
            <p:spPr bwMode="gray">
              <a:xfrm>
                <a:off x="4847191" y="2576000"/>
                <a:ext cx="85150" cy="85150"/>
              </a:xfrm>
              <a:custGeom>
                <a:avLst/>
                <a:gdLst>
                  <a:gd name="connsiteX0" fmla="*/ 53800 w 85150"/>
                  <a:gd name="connsiteY0" fmla="*/ 83215 h 85150"/>
                  <a:gd name="connsiteX1" fmla="*/ 37544 w 85150"/>
                  <a:gd name="connsiteY1" fmla="*/ 83215 h 85150"/>
                  <a:gd name="connsiteX2" fmla="*/ 5806 w 85150"/>
                  <a:gd name="connsiteY2" fmla="*/ 5806 h 85150"/>
                  <a:gd name="connsiteX3" fmla="*/ 22836 w 85150"/>
                  <a:gd name="connsiteY3" fmla="*/ 5806 h 85150"/>
                  <a:gd name="connsiteX4" fmla="*/ 46059 w 85150"/>
                  <a:gd name="connsiteY4" fmla="*/ 66959 h 85150"/>
                  <a:gd name="connsiteX5" fmla="*/ 46059 w 85150"/>
                  <a:gd name="connsiteY5" fmla="*/ 66959 h 85150"/>
                  <a:gd name="connsiteX6" fmla="*/ 68507 w 85150"/>
                  <a:gd name="connsiteY6" fmla="*/ 5806 h 85150"/>
                  <a:gd name="connsiteX7" fmla="*/ 84763 w 85150"/>
                  <a:gd name="connsiteY7"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150" h="85150">
                    <a:moveTo>
                      <a:pt x="53800" y="83215"/>
                    </a:moveTo>
                    <a:lnTo>
                      <a:pt x="37544" y="83215"/>
                    </a:lnTo>
                    <a:lnTo>
                      <a:pt x="5806" y="5806"/>
                    </a:lnTo>
                    <a:lnTo>
                      <a:pt x="22836" y="5806"/>
                    </a:lnTo>
                    <a:lnTo>
                      <a:pt x="46059" y="66959"/>
                    </a:lnTo>
                    <a:lnTo>
                      <a:pt x="46059" y="66959"/>
                    </a:lnTo>
                    <a:lnTo>
                      <a:pt x="68507" y="5806"/>
                    </a:lnTo>
                    <a:lnTo>
                      <a:pt x="84763" y="5806"/>
                    </a:lnTo>
                    <a:close/>
                  </a:path>
                </a:pathLst>
              </a:custGeom>
              <a:grpFill/>
              <a:ln w="9525" cap="flat">
                <a:noFill/>
                <a:prstDash val="solid"/>
                <a:miter/>
              </a:ln>
            </p:spPr>
            <p:txBody>
              <a:bodyPr rtlCol="0" anchor="ctr"/>
              <a:lstStyle/>
              <a:p>
                <a:endParaRPr lang="en-US" noProof="0"/>
              </a:p>
            </p:txBody>
          </p:sp>
          <p:sp>
            <p:nvSpPr>
              <p:cNvPr id="78" name="Freihandform: Form 77">
                <a:extLst>
                  <a:ext uri="{FF2B5EF4-FFF2-40B4-BE49-F238E27FC236}">
                    <a16:creationId xmlns:a16="http://schemas.microsoft.com/office/drawing/2014/main" xmlns="" id="{151CF20C-63C2-43C0-AD59-5198E8B61829}"/>
                  </a:ext>
                </a:extLst>
              </p:cNvPr>
              <p:cNvSpPr/>
              <p:nvPr/>
            </p:nvSpPr>
            <p:spPr bwMode="gray">
              <a:xfrm>
                <a:off x="4930793"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6"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79" name="Freihandform: Form 78">
                <a:extLst>
                  <a:ext uri="{FF2B5EF4-FFF2-40B4-BE49-F238E27FC236}">
                    <a16:creationId xmlns:a16="http://schemas.microsoft.com/office/drawing/2014/main" xmlns="" id="{A4871C09-023F-4739-83D5-ECA7E60FBCDF}"/>
                  </a:ext>
                </a:extLst>
              </p:cNvPr>
              <p:cNvSpPr/>
              <p:nvPr/>
            </p:nvSpPr>
            <p:spPr bwMode="gray">
              <a:xfrm>
                <a:off x="5024459" y="2574452"/>
                <a:ext cx="123855" cy="85150"/>
              </a:xfrm>
              <a:custGeom>
                <a:avLst/>
                <a:gdLst>
                  <a:gd name="connsiteX0" fmla="*/ 46059 w 123855"/>
                  <a:gd name="connsiteY0" fmla="*/ 5806 h 85150"/>
                  <a:gd name="connsiteX1" fmla="*/ 70056 w 123855"/>
                  <a:gd name="connsiteY1" fmla="*/ 21288 h 85150"/>
                  <a:gd name="connsiteX2" fmla="*/ 96375 w 123855"/>
                  <a:gd name="connsiteY2" fmla="*/ 5806 h 85150"/>
                  <a:gd name="connsiteX3" fmla="*/ 125016 w 123855"/>
                  <a:gd name="connsiteY3" fmla="*/ 37543 h 85150"/>
                  <a:gd name="connsiteX4" fmla="*/ 125016 w 123855"/>
                  <a:gd name="connsiteY4" fmla="*/ 85537 h 85150"/>
                  <a:gd name="connsiteX5" fmla="*/ 109535 w 123855"/>
                  <a:gd name="connsiteY5" fmla="*/ 85537 h 85150"/>
                  <a:gd name="connsiteX6" fmla="*/ 109535 w 123855"/>
                  <a:gd name="connsiteY6" fmla="*/ 42962 h 85150"/>
                  <a:gd name="connsiteX7" fmla="*/ 92504 w 123855"/>
                  <a:gd name="connsiteY7" fmla="*/ 18965 h 85150"/>
                  <a:gd name="connsiteX8" fmla="*/ 73152 w 123855"/>
                  <a:gd name="connsiteY8" fmla="*/ 43736 h 85150"/>
                  <a:gd name="connsiteX9" fmla="*/ 73152 w 123855"/>
                  <a:gd name="connsiteY9" fmla="*/ 85537 h 85150"/>
                  <a:gd name="connsiteX10" fmla="*/ 57670 w 123855"/>
                  <a:gd name="connsiteY10" fmla="*/ 85537 h 85150"/>
                  <a:gd name="connsiteX11" fmla="*/ 57670 w 123855"/>
                  <a:gd name="connsiteY11" fmla="*/ 39866 h 85150"/>
                  <a:gd name="connsiteX12" fmla="*/ 41414 w 123855"/>
                  <a:gd name="connsiteY12" fmla="*/ 18965 h 85150"/>
                  <a:gd name="connsiteX13" fmla="*/ 22062 w 123855"/>
                  <a:gd name="connsiteY13" fmla="*/ 44510 h 85150"/>
                  <a:gd name="connsiteX14" fmla="*/ 22062 w 123855"/>
                  <a:gd name="connsiteY14" fmla="*/ 85537 h 85150"/>
                  <a:gd name="connsiteX15" fmla="*/ 6580 w 123855"/>
                  <a:gd name="connsiteY15" fmla="*/ 85537 h 85150"/>
                  <a:gd name="connsiteX16" fmla="*/ 6580 w 123855"/>
                  <a:gd name="connsiteY16" fmla="*/ 25158 h 85150"/>
                  <a:gd name="connsiteX17" fmla="*/ 5806 w 123855"/>
                  <a:gd name="connsiteY17" fmla="*/ 8902 h 85150"/>
                  <a:gd name="connsiteX18" fmla="*/ 20514 w 123855"/>
                  <a:gd name="connsiteY18" fmla="*/ 8902 h 85150"/>
                  <a:gd name="connsiteX19" fmla="*/ 21288 w 123855"/>
                  <a:gd name="connsiteY19" fmla="*/ 21288 h 85150"/>
                  <a:gd name="connsiteX20" fmla="*/ 22062 w 123855"/>
                  <a:gd name="connsiteY20" fmla="*/ 21288 h 85150"/>
                  <a:gd name="connsiteX21" fmla="*/ 46059 w 123855"/>
                  <a:gd name="connsiteY21" fmla="*/ 5806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855" h="85150">
                    <a:moveTo>
                      <a:pt x="46059" y="5806"/>
                    </a:moveTo>
                    <a:cubicBezTo>
                      <a:pt x="56122" y="5806"/>
                      <a:pt x="65411" y="10450"/>
                      <a:pt x="70056" y="21288"/>
                    </a:cubicBezTo>
                    <a:cubicBezTo>
                      <a:pt x="75474" y="11224"/>
                      <a:pt x="85538" y="5806"/>
                      <a:pt x="96375" y="5806"/>
                    </a:cubicBezTo>
                    <a:cubicBezTo>
                      <a:pt x="116501" y="5806"/>
                      <a:pt x="125016" y="19739"/>
                      <a:pt x="125016" y="37543"/>
                    </a:cubicBezTo>
                    <a:lnTo>
                      <a:pt x="125016" y="85537"/>
                    </a:lnTo>
                    <a:lnTo>
                      <a:pt x="109535" y="85537"/>
                    </a:lnTo>
                    <a:lnTo>
                      <a:pt x="109535" y="42962"/>
                    </a:lnTo>
                    <a:cubicBezTo>
                      <a:pt x="109535" y="30577"/>
                      <a:pt x="105664" y="18965"/>
                      <a:pt x="92504" y="18965"/>
                    </a:cubicBezTo>
                    <a:cubicBezTo>
                      <a:pt x="78571" y="18965"/>
                      <a:pt x="73152" y="31351"/>
                      <a:pt x="73152" y="43736"/>
                    </a:cubicBezTo>
                    <a:lnTo>
                      <a:pt x="73152" y="85537"/>
                    </a:lnTo>
                    <a:lnTo>
                      <a:pt x="57670" y="85537"/>
                    </a:lnTo>
                    <a:lnTo>
                      <a:pt x="57670" y="39866"/>
                    </a:lnTo>
                    <a:cubicBezTo>
                      <a:pt x="57670" y="27480"/>
                      <a:pt x="53800" y="18965"/>
                      <a:pt x="41414" y="18965"/>
                    </a:cubicBezTo>
                    <a:cubicBezTo>
                      <a:pt x="29803" y="18965"/>
                      <a:pt x="22062" y="29028"/>
                      <a:pt x="22062" y="44510"/>
                    </a:cubicBezTo>
                    <a:lnTo>
                      <a:pt x="22062" y="85537"/>
                    </a:lnTo>
                    <a:lnTo>
                      <a:pt x="6580" y="85537"/>
                    </a:lnTo>
                    <a:lnTo>
                      <a:pt x="6580" y="25158"/>
                    </a:lnTo>
                    <a:cubicBezTo>
                      <a:pt x="6580" y="21288"/>
                      <a:pt x="6580" y="13547"/>
                      <a:pt x="5806" y="8902"/>
                    </a:cubicBezTo>
                    <a:lnTo>
                      <a:pt x="20514" y="8902"/>
                    </a:lnTo>
                    <a:cubicBezTo>
                      <a:pt x="20514" y="12773"/>
                      <a:pt x="21288" y="18191"/>
                      <a:pt x="21288" y="21288"/>
                    </a:cubicBezTo>
                    <a:lnTo>
                      <a:pt x="22062" y="21288"/>
                    </a:lnTo>
                    <a:cubicBezTo>
                      <a:pt x="25158" y="11998"/>
                      <a:pt x="34447" y="5806"/>
                      <a:pt x="46059" y="5806"/>
                    </a:cubicBezTo>
                  </a:path>
                </a:pathLst>
              </a:custGeom>
              <a:grpFill/>
              <a:ln w="9525" cap="flat">
                <a:noFill/>
                <a:prstDash val="solid"/>
                <a:miter/>
              </a:ln>
            </p:spPr>
            <p:txBody>
              <a:bodyPr rtlCol="0" anchor="ctr"/>
              <a:lstStyle/>
              <a:p>
                <a:endParaRPr lang="en-US" noProof="0"/>
              </a:p>
            </p:txBody>
          </p:sp>
          <p:sp>
            <p:nvSpPr>
              <p:cNvPr id="80" name="Freihandform: Form 79">
                <a:extLst>
                  <a:ext uri="{FF2B5EF4-FFF2-40B4-BE49-F238E27FC236}">
                    <a16:creationId xmlns:a16="http://schemas.microsoft.com/office/drawing/2014/main" xmlns="" id="{9C460AC7-2005-4301-A641-EA10B32B1DA0}"/>
                  </a:ext>
                </a:extLst>
              </p:cNvPr>
              <p:cNvSpPr/>
              <p:nvPr/>
            </p:nvSpPr>
            <p:spPr bwMode="gray">
              <a:xfrm>
                <a:off x="5158377" y="2573678"/>
                <a:ext cx="85150" cy="92891"/>
              </a:xfrm>
              <a:custGeom>
                <a:avLst/>
                <a:gdLst>
                  <a:gd name="connsiteX0" fmla="*/ 83215 w 85150"/>
                  <a:gd name="connsiteY0" fmla="*/ 51477 h 92890"/>
                  <a:gd name="connsiteX1" fmla="*/ 22062 w 85150"/>
                  <a:gd name="connsiteY1" fmla="*/ 51477 h 92890"/>
                  <a:gd name="connsiteX2" fmla="*/ 46833 w 85150"/>
                  <a:gd name="connsiteY2" fmla="*/ 74700 h 92890"/>
                  <a:gd name="connsiteX3" fmla="*/ 69282 w 85150"/>
                  <a:gd name="connsiteY3" fmla="*/ 63088 h 92890"/>
                  <a:gd name="connsiteX4" fmla="*/ 80119 w 85150"/>
                  <a:gd name="connsiteY4" fmla="*/ 71603 h 92890"/>
                  <a:gd name="connsiteX5" fmla="*/ 46833 w 85150"/>
                  <a:gd name="connsiteY5" fmla="*/ 87085 h 92890"/>
                  <a:gd name="connsiteX6" fmla="*/ 5806 w 85150"/>
                  <a:gd name="connsiteY6" fmla="*/ 46832 h 92890"/>
                  <a:gd name="connsiteX7" fmla="*/ 46059 w 85150"/>
                  <a:gd name="connsiteY7" fmla="*/ 5806 h 92890"/>
                  <a:gd name="connsiteX8" fmla="*/ 83215 w 85150"/>
                  <a:gd name="connsiteY8" fmla="*/ 46058 h 92890"/>
                  <a:gd name="connsiteX9" fmla="*/ 83215 w 85150"/>
                  <a:gd name="connsiteY9" fmla="*/ 51477 h 92890"/>
                  <a:gd name="connsiteX10" fmla="*/ 67733 w 85150"/>
                  <a:gd name="connsiteY10" fmla="*/ 39866 h 92890"/>
                  <a:gd name="connsiteX11" fmla="*/ 46059 w 85150"/>
                  <a:gd name="connsiteY11" fmla="*/ 18191 h 92890"/>
                  <a:gd name="connsiteX12" fmla="*/ 22062 w 85150"/>
                  <a:gd name="connsiteY12" fmla="*/ 39866 h 92890"/>
                  <a:gd name="connsiteX13" fmla="*/ 67733 w 85150"/>
                  <a:gd name="connsiteY13" fmla="*/ 39866 h 9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150" h="92890">
                    <a:moveTo>
                      <a:pt x="83215" y="51477"/>
                    </a:moveTo>
                    <a:lnTo>
                      <a:pt x="22062" y="51477"/>
                    </a:lnTo>
                    <a:cubicBezTo>
                      <a:pt x="22836" y="64637"/>
                      <a:pt x="33673" y="74700"/>
                      <a:pt x="46833" y="74700"/>
                    </a:cubicBezTo>
                    <a:cubicBezTo>
                      <a:pt x="56896" y="74700"/>
                      <a:pt x="64637" y="69281"/>
                      <a:pt x="69282" y="63088"/>
                    </a:cubicBezTo>
                    <a:lnTo>
                      <a:pt x="80119" y="71603"/>
                    </a:lnTo>
                    <a:cubicBezTo>
                      <a:pt x="71604" y="82441"/>
                      <a:pt x="60767" y="87085"/>
                      <a:pt x="46833" y="87085"/>
                    </a:cubicBezTo>
                    <a:cubicBezTo>
                      <a:pt x="23610" y="87085"/>
                      <a:pt x="5806" y="70829"/>
                      <a:pt x="5806" y="46832"/>
                    </a:cubicBezTo>
                    <a:cubicBezTo>
                      <a:pt x="5806" y="22836"/>
                      <a:pt x="22836" y="5806"/>
                      <a:pt x="46059" y="5806"/>
                    </a:cubicBezTo>
                    <a:cubicBezTo>
                      <a:pt x="68507" y="5806"/>
                      <a:pt x="83215" y="21288"/>
                      <a:pt x="83215" y="46058"/>
                    </a:cubicBezTo>
                    <a:cubicBezTo>
                      <a:pt x="83215" y="47607"/>
                      <a:pt x="83215" y="49929"/>
                      <a:pt x="83215" y="51477"/>
                    </a:cubicBezTo>
                    <a:moveTo>
                      <a:pt x="67733" y="39866"/>
                    </a:moveTo>
                    <a:cubicBezTo>
                      <a:pt x="67733" y="27480"/>
                      <a:pt x="59992" y="18191"/>
                      <a:pt x="46059" y="18191"/>
                    </a:cubicBezTo>
                    <a:cubicBezTo>
                      <a:pt x="32899" y="18191"/>
                      <a:pt x="22836" y="28254"/>
                      <a:pt x="22062" y="39866"/>
                    </a:cubicBezTo>
                    <a:lnTo>
                      <a:pt x="67733" y="39866"/>
                    </a:lnTo>
                    <a:close/>
                  </a:path>
                </a:pathLst>
              </a:custGeom>
              <a:grpFill/>
              <a:ln w="9525" cap="flat">
                <a:noFill/>
                <a:prstDash val="solid"/>
                <a:miter/>
              </a:ln>
            </p:spPr>
            <p:txBody>
              <a:bodyPr rtlCol="0" anchor="ctr"/>
              <a:lstStyle/>
              <a:p>
                <a:endParaRPr lang="en-US" noProof="0"/>
              </a:p>
            </p:txBody>
          </p:sp>
          <p:sp>
            <p:nvSpPr>
              <p:cNvPr id="81" name="Freihandform: Form 80">
                <a:extLst>
                  <a:ext uri="{FF2B5EF4-FFF2-40B4-BE49-F238E27FC236}">
                    <a16:creationId xmlns:a16="http://schemas.microsoft.com/office/drawing/2014/main" xmlns="" id="{3FA2DDA5-0A02-4B3E-9512-D33728655795}"/>
                  </a:ext>
                </a:extLst>
              </p:cNvPr>
              <p:cNvSpPr/>
              <p:nvPr/>
            </p:nvSpPr>
            <p:spPr bwMode="gray">
              <a:xfrm>
                <a:off x="5250494" y="2573678"/>
                <a:ext cx="77410" cy="85150"/>
              </a:xfrm>
              <a:custGeom>
                <a:avLst/>
                <a:gdLst>
                  <a:gd name="connsiteX0" fmla="*/ 21288 w 77409"/>
                  <a:gd name="connsiteY0" fmla="*/ 8128 h 85150"/>
                  <a:gd name="connsiteX1" fmla="*/ 22062 w 77409"/>
                  <a:gd name="connsiteY1" fmla="*/ 20513 h 85150"/>
                  <a:gd name="connsiteX2" fmla="*/ 22836 w 77409"/>
                  <a:gd name="connsiteY2" fmla="*/ 20513 h 85150"/>
                  <a:gd name="connsiteX3" fmla="*/ 47607 w 77409"/>
                  <a:gd name="connsiteY3" fmla="*/ 5806 h 85150"/>
                  <a:gd name="connsiteX4" fmla="*/ 76248 w 77409"/>
                  <a:gd name="connsiteY4" fmla="*/ 37543 h 85150"/>
                  <a:gd name="connsiteX5" fmla="*/ 76248 w 77409"/>
                  <a:gd name="connsiteY5" fmla="*/ 85537 h 85150"/>
                  <a:gd name="connsiteX6" fmla="*/ 60767 w 77409"/>
                  <a:gd name="connsiteY6" fmla="*/ 85537 h 85150"/>
                  <a:gd name="connsiteX7" fmla="*/ 60767 w 77409"/>
                  <a:gd name="connsiteY7" fmla="*/ 42962 h 85150"/>
                  <a:gd name="connsiteX8" fmla="*/ 42962 w 77409"/>
                  <a:gd name="connsiteY8" fmla="*/ 18965 h 85150"/>
                  <a:gd name="connsiteX9" fmla="*/ 22062 w 77409"/>
                  <a:gd name="connsiteY9" fmla="*/ 44510 h 85150"/>
                  <a:gd name="connsiteX10" fmla="*/ 22062 w 77409"/>
                  <a:gd name="connsiteY10" fmla="*/ 85537 h 85150"/>
                  <a:gd name="connsiteX11" fmla="*/ 6580 w 77409"/>
                  <a:gd name="connsiteY11" fmla="*/ 85537 h 85150"/>
                  <a:gd name="connsiteX12" fmla="*/ 6580 w 77409"/>
                  <a:gd name="connsiteY12" fmla="*/ 25158 h 85150"/>
                  <a:gd name="connsiteX13" fmla="*/ 5806 w 77409"/>
                  <a:gd name="connsiteY13" fmla="*/ 8902 h 85150"/>
                  <a:gd name="connsiteX14" fmla="*/ 21288 w 77409"/>
                  <a:gd name="connsiteY14" fmla="*/ 8902 h 8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409" h="85150">
                    <a:moveTo>
                      <a:pt x="21288" y="8128"/>
                    </a:moveTo>
                    <a:cubicBezTo>
                      <a:pt x="21288" y="11998"/>
                      <a:pt x="22062" y="17417"/>
                      <a:pt x="22062" y="20513"/>
                    </a:cubicBezTo>
                    <a:lnTo>
                      <a:pt x="22836" y="20513"/>
                    </a:lnTo>
                    <a:cubicBezTo>
                      <a:pt x="26706" y="11998"/>
                      <a:pt x="36770" y="5806"/>
                      <a:pt x="47607" y="5806"/>
                    </a:cubicBezTo>
                    <a:cubicBezTo>
                      <a:pt x="67733" y="5806"/>
                      <a:pt x="76248" y="19739"/>
                      <a:pt x="76248" y="37543"/>
                    </a:cubicBezTo>
                    <a:lnTo>
                      <a:pt x="76248" y="85537"/>
                    </a:lnTo>
                    <a:lnTo>
                      <a:pt x="60767" y="85537"/>
                    </a:lnTo>
                    <a:lnTo>
                      <a:pt x="60767" y="42962"/>
                    </a:lnTo>
                    <a:cubicBezTo>
                      <a:pt x="60767" y="30577"/>
                      <a:pt x="57670" y="18965"/>
                      <a:pt x="42962" y="18965"/>
                    </a:cubicBezTo>
                    <a:cubicBezTo>
                      <a:pt x="30577" y="18965"/>
                      <a:pt x="22062" y="29028"/>
                      <a:pt x="22062" y="44510"/>
                    </a:cubicBezTo>
                    <a:lnTo>
                      <a:pt x="22062" y="85537"/>
                    </a:lnTo>
                    <a:lnTo>
                      <a:pt x="6580" y="85537"/>
                    </a:lnTo>
                    <a:lnTo>
                      <a:pt x="6580" y="25158"/>
                    </a:lnTo>
                    <a:cubicBezTo>
                      <a:pt x="6580" y="21288"/>
                      <a:pt x="6580" y="13547"/>
                      <a:pt x="5806" y="8902"/>
                    </a:cubicBezTo>
                    <a:lnTo>
                      <a:pt x="21288" y="8902"/>
                    </a:lnTo>
                    <a:close/>
                  </a:path>
                </a:pathLst>
              </a:custGeom>
              <a:grpFill/>
              <a:ln w="9525" cap="flat">
                <a:noFill/>
                <a:prstDash val="solid"/>
                <a:miter/>
              </a:ln>
            </p:spPr>
            <p:txBody>
              <a:bodyPr rtlCol="0" anchor="ctr"/>
              <a:lstStyle/>
              <a:p>
                <a:endParaRPr lang="en-US" noProof="0"/>
              </a:p>
            </p:txBody>
          </p:sp>
          <p:sp>
            <p:nvSpPr>
              <p:cNvPr id="82" name="Freihandform: Form 81">
                <a:extLst>
                  <a:ext uri="{FF2B5EF4-FFF2-40B4-BE49-F238E27FC236}">
                    <a16:creationId xmlns:a16="http://schemas.microsoft.com/office/drawing/2014/main" xmlns="" id="{42E9606F-F836-4BFE-AF97-E15C66E95F88}"/>
                  </a:ext>
                </a:extLst>
              </p:cNvPr>
              <p:cNvSpPr/>
              <p:nvPr/>
            </p:nvSpPr>
            <p:spPr bwMode="gray">
              <a:xfrm>
                <a:off x="5331774" y="2553552"/>
                <a:ext cx="61928" cy="108373"/>
              </a:xfrm>
              <a:custGeom>
                <a:avLst/>
                <a:gdLst>
                  <a:gd name="connsiteX0" fmla="*/ 56122 w 61927"/>
                  <a:gd name="connsiteY0" fmla="*/ 40640 h 108372"/>
                  <a:gd name="connsiteX1" fmla="*/ 35221 w 61927"/>
                  <a:gd name="connsiteY1" fmla="*/ 40640 h 108372"/>
                  <a:gd name="connsiteX2" fmla="*/ 35221 w 61927"/>
                  <a:gd name="connsiteY2" fmla="*/ 80893 h 108372"/>
                  <a:gd name="connsiteX3" fmla="*/ 46059 w 61927"/>
                  <a:gd name="connsiteY3" fmla="*/ 94052 h 108372"/>
                  <a:gd name="connsiteX4" fmla="*/ 55348 w 61927"/>
                  <a:gd name="connsiteY4" fmla="*/ 91730 h 108372"/>
                  <a:gd name="connsiteX5" fmla="*/ 56122 w 61927"/>
                  <a:gd name="connsiteY5" fmla="*/ 104115 h 108372"/>
                  <a:gd name="connsiteX6" fmla="*/ 42962 w 61927"/>
                  <a:gd name="connsiteY6" fmla="*/ 106438 h 108372"/>
                  <a:gd name="connsiteX7" fmla="*/ 20514 w 61927"/>
                  <a:gd name="connsiteY7" fmla="*/ 82441 h 108372"/>
                  <a:gd name="connsiteX8" fmla="*/ 20514 w 61927"/>
                  <a:gd name="connsiteY8" fmla="*/ 40640 h 108372"/>
                  <a:gd name="connsiteX9" fmla="*/ 5806 w 61927"/>
                  <a:gd name="connsiteY9" fmla="*/ 40640 h 108372"/>
                  <a:gd name="connsiteX10" fmla="*/ 5806 w 61927"/>
                  <a:gd name="connsiteY10" fmla="*/ 28254 h 108372"/>
                  <a:gd name="connsiteX11" fmla="*/ 20514 w 61927"/>
                  <a:gd name="connsiteY11" fmla="*/ 28254 h 108372"/>
                  <a:gd name="connsiteX12" fmla="*/ 20514 w 61927"/>
                  <a:gd name="connsiteY12" fmla="*/ 5806 h 108372"/>
                  <a:gd name="connsiteX13" fmla="*/ 35996 w 61927"/>
                  <a:gd name="connsiteY13" fmla="*/ 5806 h 108372"/>
                  <a:gd name="connsiteX14" fmla="*/ 35996 w 61927"/>
                  <a:gd name="connsiteY14" fmla="*/ 28254 h 108372"/>
                  <a:gd name="connsiteX15" fmla="*/ 56896 w 61927"/>
                  <a:gd name="connsiteY15" fmla="*/ 28254 h 108372"/>
                  <a:gd name="connsiteX16" fmla="*/ 56896 w 61927"/>
                  <a:gd name="connsiteY16" fmla="*/ 40640 h 10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927" h="108372">
                    <a:moveTo>
                      <a:pt x="56122" y="40640"/>
                    </a:moveTo>
                    <a:lnTo>
                      <a:pt x="35221" y="40640"/>
                    </a:lnTo>
                    <a:lnTo>
                      <a:pt x="35221" y="80893"/>
                    </a:lnTo>
                    <a:cubicBezTo>
                      <a:pt x="35221" y="90182"/>
                      <a:pt x="38318" y="94052"/>
                      <a:pt x="46059" y="94052"/>
                    </a:cubicBezTo>
                    <a:cubicBezTo>
                      <a:pt x="49155" y="94052"/>
                      <a:pt x="52251" y="93278"/>
                      <a:pt x="55348" y="91730"/>
                    </a:cubicBezTo>
                    <a:lnTo>
                      <a:pt x="56122" y="104115"/>
                    </a:lnTo>
                    <a:cubicBezTo>
                      <a:pt x="52251" y="105663"/>
                      <a:pt x="47607" y="106438"/>
                      <a:pt x="42962" y="106438"/>
                    </a:cubicBezTo>
                    <a:cubicBezTo>
                      <a:pt x="28255" y="106438"/>
                      <a:pt x="20514" y="98697"/>
                      <a:pt x="20514" y="82441"/>
                    </a:cubicBezTo>
                    <a:lnTo>
                      <a:pt x="20514" y="40640"/>
                    </a:lnTo>
                    <a:lnTo>
                      <a:pt x="5806" y="40640"/>
                    </a:lnTo>
                    <a:lnTo>
                      <a:pt x="5806" y="28254"/>
                    </a:lnTo>
                    <a:lnTo>
                      <a:pt x="20514" y="28254"/>
                    </a:lnTo>
                    <a:lnTo>
                      <a:pt x="20514" y="5806"/>
                    </a:lnTo>
                    <a:lnTo>
                      <a:pt x="35996" y="5806"/>
                    </a:lnTo>
                    <a:lnTo>
                      <a:pt x="35996" y="28254"/>
                    </a:lnTo>
                    <a:lnTo>
                      <a:pt x="56896" y="28254"/>
                    </a:lnTo>
                    <a:lnTo>
                      <a:pt x="56896" y="40640"/>
                    </a:lnTo>
                    <a:close/>
                  </a:path>
                </a:pathLst>
              </a:custGeom>
              <a:grp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3551485811"/>
      </p:ext>
    </p:extLst>
  </p:cSld>
  <p:clrMap bg1="lt1" tx1="dk1" bg2="lt2" tx2="dk2" accent1="accent1" accent2="accent2" accent3="accent3" accent4="accent4" accent5="accent5" accent6="accent6" hlink="hlink" folHlink="folHlink"/>
  <p:sldLayoutIdLst>
    <p:sldLayoutId id="2147483673" r:id="rId1"/>
    <p:sldLayoutId id="2147483700" r:id="rId2"/>
    <p:sldLayoutId id="2147483698" r:id="rId3"/>
    <p:sldLayoutId id="2147483675" r:id="rId4"/>
    <p:sldLayoutId id="2147483677" r:id="rId5"/>
    <p:sldLayoutId id="2147483681" r:id="rId6"/>
    <p:sldLayoutId id="2147483682"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701" r:id="rId17"/>
    <p:sldLayoutId id="2147483693" r:id="rId18"/>
    <p:sldLayoutId id="2147483694" r:id="rId19"/>
    <p:sldLayoutId id="2147483695" r:id="rId20"/>
    <p:sldLayoutId id="2147483696" r:id="rId21"/>
    <p:sldLayoutId id="2147483697"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2800" kern="1200">
          <a:solidFill>
            <a:schemeClr val="tx1"/>
          </a:solidFill>
          <a:latin typeface="+mj-lt"/>
          <a:ea typeface="+mj-ea"/>
          <a:cs typeface="+mj-cs"/>
        </a:defRPr>
      </a:lvl1pPr>
      <a:lvl2pPr algn="l" eaLnBrk="1" hangingPunct="1">
        <a:defRPr sz="2800">
          <a:latin typeface="+mj-lt"/>
        </a:defRPr>
      </a:lvl2pPr>
      <a:lvl3pPr algn="l" eaLnBrk="1" hangingPunct="1">
        <a:defRPr sz="2800">
          <a:latin typeface="+mj-lt"/>
        </a:defRPr>
      </a:lvl3pPr>
      <a:lvl4pPr algn="l" eaLnBrk="1" hangingPunct="1">
        <a:defRPr sz="2800">
          <a:latin typeface="+mj-lt"/>
        </a:defRPr>
      </a:lvl4pPr>
      <a:lvl5pPr algn="l" eaLnBrk="1" hangingPunct="1">
        <a:defRPr sz="2800">
          <a:latin typeface="+mj-lt"/>
        </a:defRPr>
      </a:lvl5pPr>
      <a:lvl6pPr algn="l" eaLnBrk="1" hangingPunct="1">
        <a:defRPr sz="2800">
          <a:latin typeface="+mj-lt"/>
        </a:defRPr>
      </a:lvl6pPr>
      <a:lvl7pPr algn="l" eaLnBrk="1" hangingPunct="1">
        <a:defRPr sz="2800">
          <a:latin typeface="+mj-lt"/>
        </a:defRPr>
      </a:lvl7pPr>
      <a:lvl8pPr algn="l" eaLnBrk="1" hangingPunct="1">
        <a:defRPr sz="2800">
          <a:latin typeface="+mj-lt"/>
        </a:defRPr>
      </a:lvl8pPr>
      <a:lvl9pPr algn="l" eaLnBrk="1" hangingPunct="1">
        <a:defRPr sz="2800">
          <a:latin typeface="+mj-lt"/>
        </a:defRPr>
      </a:lvl9pPr>
    </p:titleStyle>
    <p:bodyStyle>
      <a:lvl1pPr marL="0" indent="0" algn="l" defTabSz="914400" rtl="0" eaLnBrk="1" latinLnBrk="0" hangingPunct="1">
        <a:lnSpc>
          <a:spcPct val="90000"/>
        </a:lnSpc>
        <a:spcBef>
          <a:spcPts val="600"/>
        </a:spcBef>
        <a:spcAft>
          <a:spcPts val="600"/>
        </a:spcAft>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tx1"/>
          </a:solidFill>
          <a:latin typeface="+mn-lt"/>
          <a:ea typeface="+mn-ea"/>
          <a:cs typeface="+mn-cs"/>
        </a:defRPr>
      </a:lvl2pPr>
      <a:lvl3pPr marL="252000" indent="-252000" algn="l" defTabSz="914400" rtl="0" eaLnBrk="1" latinLnBrk="0" hangingPunct="1">
        <a:lnSpc>
          <a:spcPct val="90000"/>
        </a:lnSpc>
        <a:spcBef>
          <a:spcPts val="600"/>
        </a:spcBef>
        <a:spcAft>
          <a:spcPts val="600"/>
        </a:spcAft>
        <a:buClr>
          <a:schemeClr val="bg2"/>
        </a:buClr>
        <a:buFont typeface="Wingdings 3" panose="05040102010807070707" pitchFamily="18" charset="2"/>
        <a:buChar char=""/>
        <a:defRPr sz="1400" kern="1200">
          <a:solidFill>
            <a:schemeClr val="tx1"/>
          </a:solidFill>
          <a:latin typeface="+mn-lt"/>
          <a:ea typeface="+mn-ea"/>
          <a:cs typeface="+mn-cs"/>
        </a:defRPr>
      </a:lvl3pPr>
      <a:lvl4pPr marL="504000" indent="-252000" algn="l" defTabSz="914400" rtl="0" eaLnBrk="1" latinLnBrk="0" hangingPunct="1">
        <a:lnSpc>
          <a:spcPct val="90000"/>
        </a:lnSpc>
        <a:spcBef>
          <a:spcPts val="0"/>
        </a:spcBef>
        <a:spcAft>
          <a:spcPts val="600"/>
        </a:spcAft>
        <a:buClr>
          <a:schemeClr val="bg2"/>
        </a:buClr>
        <a:buFont typeface="Symbol" panose="05050102010706020507" pitchFamily="18" charset="2"/>
        <a:buChar char="-"/>
        <a:defRPr sz="1400" kern="1200">
          <a:solidFill>
            <a:schemeClr val="tx1"/>
          </a:solidFill>
          <a:latin typeface="+mn-lt"/>
          <a:ea typeface="+mn-ea"/>
          <a:cs typeface="+mn-cs"/>
        </a:defRPr>
      </a:lvl4pPr>
      <a:lvl5pPr marL="252000" indent="-252000" algn="l" defTabSz="914400" rtl="0" eaLnBrk="1" latinLnBrk="0" hangingPunct="1">
        <a:lnSpc>
          <a:spcPct val="90000"/>
        </a:lnSpc>
        <a:spcBef>
          <a:spcPts val="600"/>
        </a:spcBef>
        <a:spcAft>
          <a:spcPts val="600"/>
        </a:spcAft>
        <a:buClr>
          <a:schemeClr val="bg2"/>
        </a:buClr>
        <a:buFont typeface="+mj-lt"/>
        <a:buAutoNum type="arabicPeriod"/>
        <a:defRPr sz="1400" kern="1200">
          <a:solidFill>
            <a:schemeClr val="tx1"/>
          </a:solidFill>
          <a:latin typeface="+mn-lt"/>
          <a:ea typeface="+mn-ea"/>
          <a:cs typeface="+mn-cs"/>
        </a:defRPr>
      </a:lvl5pPr>
      <a:lvl6pPr marL="504000" indent="-252000" algn="l" defTabSz="914400" rtl="0" eaLnBrk="1" latinLnBrk="0" hangingPunct="1">
        <a:lnSpc>
          <a:spcPct val="90000"/>
        </a:lnSpc>
        <a:spcBef>
          <a:spcPts val="0"/>
        </a:spcBef>
        <a:spcAft>
          <a:spcPts val="600"/>
        </a:spcAft>
        <a:buClr>
          <a:schemeClr val="bg2"/>
        </a:buClr>
        <a:buFont typeface="+mj-lt"/>
        <a:buAutoNum type="alphaLcPeriod"/>
        <a:defRPr sz="1400" kern="120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20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93" userDrawn="1">
          <p15:clr>
            <a:srgbClr val="F26B43"/>
          </p15:clr>
        </p15:guide>
        <p15:guide id="2" orient="horz" pos="890" userDrawn="1">
          <p15:clr>
            <a:srgbClr val="F26B43"/>
          </p15:clr>
        </p15:guide>
        <p15:guide id="3" pos="1980" userDrawn="1">
          <p15:clr>
            <a:srgbClr val="F26B43"/>
          </p15:clr>
        </p15:guide>
        <p15:guide id="4" pos="2162" userDrawn="1">
          <p15:clr>
            <a:srgbClr val="F26B43"/>
          </p15:clr>
        </p15:guide>
        <p15:guide id="5" pos="2570" userDrawn="1">
          <p15:clr>
            <a:srgbClr val="F26B43"/>
          </p15:clr>
        </p15:guide>
        <p15:guide id="6" pos="2751" userDrawn="1">
          <p15:clr>
            <a:srgbClr val="F26B43"/>
          </p15:clr>
        </p15:guide>
        <p15:guide id="7" pos="3749" userDrawn="1">
          <p15:clr>
            <a:srgbClr val="F26B43"/>
          </p15:clr>
        </p15:guide>
        <p15:guide id="8" pos="3931" userDrawn="1">
          <p15:clr>
            <a:srgbClr val="F26B43"/>
          </p15:clr>
        </p15:guide>
        <p15:guide id="9" pos="4929" userDrawn="1">
          <p15:clr>
            <a:srgbClr val="F26B43"/>
          </p15:clr>
        </p15:guide>
        <p15:guide id="10" pos="5110" userDrawn="1">
          <p15:clr>
            <a:srgbClr val="F26B43"/>
          </p15:clr>
        </p15:guide>
        <p15:guide id="11" pos="5518" userDrawn="1">
          <p15:clr>
            <a:srgbClr val="F26B43"/>
          </p15:clr>
        </p15:guide>
        <p15:guide id="12" pos="5700" userDrawn="1">
          <p15:clr>
            <a:srgbClr val="F26B43"/>
          </p15:clr>
        </p15:guide>
        <p15:guide id="13" pos="7287" userDrawn="1">
          <p15:clr>
            <a:srgbClr val="F26B43"/>
          </p15:clr>
        </p15:guide>
        <p15:guide id="14" orient="horz" pos="1071" userDrawn="1">
          <p15:clr>
            <a:srgbClr val="F26B43"/>
          </p15:clr>
        </p15:guide>
        <p15:guide id="15" orient="horz" pos="2319" userDrawn="1">
          <p15:clr>
            <a:srgbClr val="F26B43"/>
          </p15:clr>
        </p15:guide>
        <p15:guide id="16" orient="horz" pos="2500" userDrawn="1">
          <p15:clr>
            <a:srgbClr val="F26B43"/>
          </p15:clr>
        </p15:guide>
        <p15:guide id="17" orient="horz" pos="3748" userDrawn="1">
          <p15:clr>
            <a:srgbClr val="F26B43"/>
          </p15:clr>
        </p15:guide>
        <p15:guide id="18"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379247A-0E6E-4C79-A637-31EDF81997B7}"/>
              </a:ext>
            </a:extLst>
          </p:cNvPr>
          <p:cNvSpPr>
            <a:spLocks noGrp="1"/>
          </p:cNvSpPr>
          <p:nvPr>
            <p:ph type="title"/>
          </p:nvPr>
        </p:nvSpPr>
        <p:spPr bwMode="gray"/>
        <p:txBody>
          <a:bodyPr/>
          <a:lstStyle/>
          <a:p>
            <a:r>
              <a:rPr lang="en-US"/>
              <a:t>Agenda</a:t>
            </a:r>
          </a:p>
        </p:txBody>
      </p:sp>
      <p:sp>
        <p:nvSpPr>
          <p:cNvPr id="4" name="Textplatzhalter 3">
            <a:extLst>
              <a:ext uri="{FF2B5EF4-FFF2-40B4-BE49-F238E27FC236}">
                <a16:creationId xmlns:a16="http://schemas.microsoft.com/office/drawing/2014/main" xmlns="" id="{D0DF2F2D-379E-4C58-84E3-EF3F66F76AFE}"/>
              </a:ext>
            </a:extLst>
          </p:cNvPr>
          <p:cNvSpPr>
            <a:spLocks noGrp="1"/>
          </p:cNvSpPr>
          <p:nvPr>
            <p:ph type="body" sz="quarter" idx="14"/>
          </p:nvPr>
        </p:nvSpPr>
        <p:spPr bwMode="gray"/>
        <p:txBody>
          <a:bodyPr/>
          <a:lstStyle/>
          <a:p>
            <a:r>
              <a:rPr lang="en-US" dirty="0" smtClean="0"/>
              <a:t>Metrics</a:t>
            </a:r>
          </a:p>
          <a:p>
            <a:r>
              <a:rPr lang="en-US" dirty="0" smtClean="0"/>
              <a:t>Test Results</a:t>
            </a:r>
            <a:endParaRPr lang="en-US" dirty="0"/>
          </a:p>
          <a:p>
            <a:r>
              <a:rPr lang="en-US" dirty="0" smtClean="0"/>
              <a:t>Balance Results</a:t>
            </a:r>
            <a:endParaRPr lang="en-US" dirty="0"/>
          </a:p>
          <a:p>
            <a:r>
              <a:rPr lang="en-US" dirty="0" err="1" smtClean="0"/>
              <a:t>Vissim</a:t>
            </a:r>
            <a:endParaRPr lang="en-US" dirty="0"/>
          </a:p>
        </p:txBody>
      </p:sp>
    </p:spTree>
    <p:extLst>
      <p:ext uri="{BB962C8B-B14F-4D97-AF65-F5344CB8AC3E}">
        <p14:creationId xmlns:p14="http://schemas.microsoft.com/office/powerpoint/2010/main" val="170339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xmlns="" id="{1DD057FF-B6FA-4E32-BE22-014B038AE09A}"/>
              </a:ext>
            </a:extLst>
          </p:cNvPr>
          <p:cNvSpPr>
            <a:spLocks noGrp="1"/>
          </p:cNvSpPr>
          <p:nvPr>
            <p:ph type="title"/>
          </p:nvPr>
        </p:nvSpPr>
        <p:spPr bwMode="gray">
          <a:xfrm>
            <a:off x="623887" y="0"/>
            <a:ext cx="10944225" cy="1404000"/>
          </a:xfrm>
        </p:spPr>
        <p:txBody>
          <a:bodyPr/>
          <a:lstStyle/>
          <a:p>
            <a:r>
              <a:rPr lang="en-US" dirty="0"/>
              <a:t>Information</a:t>
            </a:r>
          </a:p>
        </p:txBody>
      </p:sp>
      <p:sp>
        <p:nvSpPr>
          <p:cNvPr id="6" name="Textplatzhalter 5">
            <a:extLst>
              <a:ext uri="{FF2B5EF4-FFF2-40B4-BE49-F238E27FC236}">
                <a16:creationId xmlns:a16="http://schemas.microsoft.com/office/drawing/2014/main" xmlns="" id="{430C3941-35CA-480C-95B6-A4A9EB633ED5}"/>
              </a:ext>
            </a:extLst>
          </p:cNvPr>
          <p:cNvSpPr>
            <a:spLocks noGrp="1"/>
          </p:cNvSpPr>
          <p:nvPr>
            <p:ph type="body" sz="quarter" idx="4294967295"/>
          </p:nvPr>
        </p:nvSpPr>
        <p:spPr bwMode="gray">
          <a:xfrm>
            <a:off x="623888" y="3985951"/>
            <a:ext cx="3455986" cy="1980000"/>
          </a:xfrm>
        </p:spPr>
        <p:txBody>
          <a:bodyPr/>
          <a:lstStyle/>
          <a:p>
            <a:pPr lvl="1"/>
            <a:r>
              <a:rPr lang="en-US" dirty="0"/>
              <a:t>Drawing guides</a:t>
            </a:r>
          </a:p>
          <a:p>
            <a:r>
              <a:rPr lang="en-US" dirty="0"/>
              <a:t>You can enable your guidelines to align objects on the slide. </a:t>
            </a:r>
          </a:p>
          <a:p>
            <a:r>
              <a:rPr lang="en-US" dirty="0"/>
              <a:t>Hit the right mouse button outside the slide and go at „Grid and Guides…“</a:t>
            </a:r>
          </a:p>
          <a:p>
            <a:endParaRPr lang="en-US" dirty="0"/>
          </a:p>
        </p:txBody>
      </p:sp>
      <p:sp>
        <p:nvSpPr>
          <p:cNvPr id="8" name="Textplatzhalter 7">
            <a:extLst>
              <a:ext uri="{FF2B5EF4-FFF2-40B4-BE49-F238E27FC236}">
                <a16:creationId xmlns:a16="http://schemas.microsoft.com/office/drawing/2014/main" xmlns="" id="{B95B0C75-B830-4416-BCE0-BD7FC3570B1B}"/>
              </a:ext>
            </a:extLst>
          </p:cNvPr>
          <p:cNvSpPr>
            <a:spLocks noGrp="1"/>
          </p:cNvSpPr>
          <p:nvPr>
            <p:ph type="body" sz="quarter" idx="4294967295"/>
          </p:nvPr>
        </p:nvSpPr>
        <p:spPr bwMode="gray">
          <a:xfrm>
            <a:off x="4367213" y="3985951"/>
            <a:ext cx="3455987" cy="1980000"/>
          </a:xfrm>
        </p:spPr>
        <p:txBody>
          <a:bodyPr/>
          <a:lstStyle/>
          <a:p>
            <a:pPr lvl="1"/>
            <a:r>
              <a:rPr lang="en-US" dirty="0"/>
              <a:t>Slide layouts</a:t>
            </a:r>
          </a:p>
          <a:p>
            <a:r>
              <a:rPr lang="en-US" dirty="0"/>
              <a:t>You can choose between different slide layouts.</a:t>
            </a:r>
          </a:p>
          <a:p>
            <a:r>
              <a:rPr lang="en-US" dirty="0"/>
              <a:t>Click on the Home-tab | New Slide or Layout | and choose one out of the layouts.</a:t>
            </a:r>
          </a:p>
          <a:p>
            <a:endParaRPr lang="en-US" dirty="0"/>
          </a:p>
        </p:txBody>
      </p:sp>
      <p:sp>
        <p:nvSpPr>
          <p:cNvPr id="9" name="Textplatzhalter 8">
            <a:extLst>
              <a:ext uri="{FF2B5EF4-FFF2-40B4-BE49-F238E27FC236}">
                <a16:creationId xmlns:a16="http://schemas.microsoft.com/office/drawing/2014/main" xmlns="" id="{AAC5C3B7-25BC-4017-8721-765AA5810871}"/>
              </a:ext>
            </a:extLst>
          </p:cNvPr>
          <p:cNvSpPr>
            <a:spLocks noGrp="1"/>
          </p:cNvSpPr>
          <p:nvPr>
            <p:ph type="body" sz="quarter" idx="4294967295"/>
          </p:nvPr>
        </p:nvSpPr>
        <p:spPr bwMode="gray">
          <a:xfrm>
            <a:off x="8112126" y="3985951"/>
            <a:ext cx="3455987" cy="1980000"/>
          </a:xfrm>
        </p:spPr>
        <p:txBody>
          <a:bodyPr/>
          <a:lstStyle/>
          <a:p>
            <a:pPr lvl="1"/>
            <a:r>
              <a:rPr lang="en-US" dirty="0"/>
              <a:t>Footer</a:t>
            </a:r>
          </a:p>
          <a:p>
            <a:r>
              <a:rPr lang="en-US" dirty="0"/>
              <a:t>You can insert or change your presentation‘s footer. </a:t>
            </a:r>
            <a:br>
              <a:rPr lang="en-US" dirty="0"/>
            </a:br>
            <a:r>
              <a:rPr lang="en-US" dirty="0"/>
              <a:t>Click on the Insert-tab | Header and Footer.</a:t>
            </a:r>
          </a:p>
          <a:p>
            <a:r>
              <a:rPr lang="en-US" dirty="0"/>
              <a:t>Deactivate Date and Time.</a:t>
            </a:r>
          </a:p>
          <a:p>
            <a:endParaRPr lang="en-US" dirty="0"/>
          </a:p>
        </p:txBody>
      </p:sp>
      <p:grpSp>
        <p:nvGrpSpPr>
          <p:cNvPr id="13" name="Group 8">
            <a:extLst>
              <a:ext uri="{FF2B5EF4-FFF2-40B4-BE49-F238E27FC236}">
                <a16:creationId xmlns:a16="http://schemas.microsoft.com/office/drawing/2014/main" xmlns="" id="{F0C18E9B-9FC1-49DA-BC6E-84F75903C3F6}"/>
              </a:ext>
            </a:extLst>
          </p:cNvPr>
          <p:cNvGrpSpPr/>
          <p:nvPr/>
        </p:nvGrpSpPr>
        <p:grpSpPr bwMode="gray">
          <a:xfrm>
            <a:off x="1175383" y="2015496"/>
            <a:ext cx="2352995" cy="1358959"/>
            <a:chOff x="468314" y="1527175"/>
            <a:chExt cx="1560198" cy="901083"/>
          </a:xfrm>
        </p:grpSpPr>
        <p:pic>
          <p:nvPicPr>
            <p:cNvPr id="14" name="Picture 2">
              <a:extLst>
                <a:ext uri="{FF2B5EF4-FFF2-40B4-BE49-F238E27FC236}">
                  <a16:creationId xmlns:a16="http://schemas.microsoft.com/office/drawing/2014/main" xmlns="" id="{9EF5B1A7-FE3E-4F56-8E6E-EED37A2D4B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130408" y="1527175"/>
              <a:ext cx="898104" cy="90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a:extLst>
                <a:ext uri="{FF2B5EF4-FFF2-40B4-BE49-F238E27FC236}">
                  <a16:creationId xmlns:a16="http://schemas.microsoft.com/office/drawing/2014/main" xmlns="" id="{F70A1EDD-321B-42D3-A516-E98CBFA19D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468314" y="1527175"/>
              <a:ext cx="662094" cy="90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Rectangle 13">
            <a:extLst>
              <a:ext uri="{FF2B5EF4-FFF2-40B4-BE49-F238E27FC236}">
                <a16:creationId xmlns:a16="http://schemas.microsoft.com/office/drawing/2014/main" xmlns="" id="{2CCC8863-89DB-4ACF-A8C7-C30591AF66F9}"/>
              </a:ext>
            </a:extLst>
          </p:cNvPr>
          <p:cNvSpPr/>
          <p:nvPr/>
        </p:nvSpPr>
        <p:spPr bwMode="gray">
          <a:xfrm>
            <a:off x="623887" y="1704975"/>
            <a:ext cx="3455987" cy="198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US" dirty="0" err="1"/>
          </a:p>
        </p:txBody>
      </p:sp>
      <p:sp>
        <p:nvSpPr>
          <p:cNvPr id="19" name="Rectangle 15">
            <a:extLst>
              <a:ext uri="{FF2B5EF4-FFF2-40B4-BE49-F238E27FC236}">
                <a16:creationId xmlns:a16="http://schemas.microsoft.com/office/drawing/2014/main" xmlns="" id="{E822596F-342D-460A-80F8-A285C8A4D20E}"/>
              </a:ext>
            </a:extLst>
          </p:cNvPr>
          <p:cNvSpPr/>
          <p:nvPr/>
        </p:nvSpPr>
        <p:spPr bwMode="gray">
          <a:xfrm>
            <a:off x="4367212" y="1704975"/>
            <a:ext cx="3455989" cy="198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US" dirty="0" err="1"/>
          </a:p>
        </p:txBody>
      </p:sp>
      <p:pic>
        <p:nvPicPr>
          <p:cNvPr id="17" name="Picture 5">
            <a:extLst>
              <a:ext uri="{FF2B5EF4-FFF2-40B4-BE49-F238E27FC236}">
                <a16:creationId xmlns:a16="http://schemas.microsoft.com/office/drawing/2014/main" xmlns="" id="{FA642EBD-BFC6-4840-956A-FC08698747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8754735" y="1871788"/>
            <a:ext cx="2169185" cy="1646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6">
            <a:extLst>
              <a:ext uri="{FF2B5EF4-FFF2-40B4-BE49-F238E27FC236}">
                <a16:creationId xmlns:a16="http://schemas.microsoft.com/office/drawing/2014/main" xmlns="" id="{1B64DCF2-7F2C-46A0-A4E5-DDF44BB0E02E}"/>
              </a:ext>
            </a:extLst>
          </p:cNvPr>
          <p:cNvSpPr>
            <a:spLocks/>
          </p:cNvSpPr>
          <p:nvPr/>
        </p:nvSpPr>
        <p:spPr bwMode="gray">
          <a:xfrm>
            <a:off x="8112126" y="1704975"/>
            <a:ext cx="3454403" cy="1980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endParaRPr lang="en-US" dirty="0" err="1"/>
          </a:p>
        </p:txBody>
      </p:sp>
      <p:pic>
        <p:nvPicPr>
          <p:cNvPr id="10" name="Grafik 9">
            <a:extLst>
              <a:ext uri="{FF2B5EF4-FFF2-40B4-BE49-F238E27FC236}">
                <a16:creationId xmlns:a16="http://schemas.microsoft.com/office/drawing/2014/main" xmlns="" id="{96DDA102-6CA5-4A80-8783-12EA918D7AE7}"/>
              </a:ext>
            </a:extLst>
          </p:cNvPr>
          <p:cNvPicPr>
            <a:picLocks noChangeAspect="1"/>
          </p:cNvPicPr>
          <p:nvPr/>
        </p:nvPicPr>
        <p:blipFill>
          <a:blip r:embed="rId6"/>
          <a:stretch>
            <a:fillRect/>
          </a:stretch>
        </p:blipFill>
        <p:spPr bwMode="gray">
          <a:xfrm>
            <a:off x="5236534" y="1905179"/>
            <a:ext cx="1717346" cy="1579591"/>
          </a:xfrm>
          <a:prstGeom prst="rect">
            <a:avLst/>
          </a:prstGeom>
        </p:spPr>
      </p:pic>
      <p:sp>
        <p:nvSpPr>
          <p:cNvPr id="7" name="Footer Placeholder 6">
            <a:extLst>
              <a:ext uri="{FF2B5EF4-FFF2-40B4-BE49-F238E27FC236}">
                <a16:creationId xmlns:a16="http://schemas.microsoft.com/office/drawing/2014/main" xmlns="" id="{BF5ABBF4-050A-4429-8714-A6D15718963B}"/>
              </a:ext>
            </a:extLst>
          </p:cNvPr>
          <p:cNvSpPr>
            <a:spLocks noGrp="1"/>
          </p:cNvSpPr>
          <p:nvPr>
            <p:ph type="ftr" sz="quarter" idx="11"/>
          </p:nvPr>
        </p:nvSpPr>
        <p:spPr bwMode="gray"/>
        <p:txBody>
          <a:bodyPr/>
          <a:lstStyle/>
          <a:p>
            <a:r>
              <a:rPr lang="en-US" noProof="0"/>
              <a:t>Strictly private and confidential</a:t>
            </a:r>
          </a:p>
        </p:txBody>
      </p:sp>
      <p:sp>
        <p:nvSpPr>
          <p:cNvPr id="11" name="Slide Number Placeholder 10">
            <a:extLst>
              <a:ext uri="{FF2B5EF4-FFF2-40B4-BE49-F238E27FC236}">
                <a16:creationId xmlns:a16="http://schemas.microsoft.com/office/drawing/2014/main" xmlns="" id="{B0B9B079-02A3-472B-B179-7FAE3D839310}"/>
              </a:ext>
            </a:extLst>
          </p:cNvPr>
          <p:cNvSpPr>
            <a:spLocks noGrp="1"/>
          </p:cNvSpPr>
          <p:nvPr>
            <p:ph type="sldNum" sz="quarter" idx="12"/>
          </p:nvPr>
        </p:nvSpPr>
        <p:spPr bwMode="gray"/>
        <p:txBody>
          <a:bodyPr/>
          <a:lstStyle/>
          <a:p>
            <a:fld id="{487D525E-1BC1-43AD-9496-0948D2608236}" type="slidenum">
              <a:rPr lang="en-US" noProof="0" smtClean="0"/>
              <a:pPr/>
              <a:t>10</a:t>
            </a:fld>
            <a:endParaRPr lang="en-US" noProof="0"/>
          </a:p>
        </p:txBody>
      </p:sp>
    </p:spTree>
    <p:extLst>
      <p:ext uri="{BB962C8B-B14F-4D97-AF65-F5344CB8AC3E}">
        <p14:creationId xmlns:p14="http://schemas.microsoft.com/office/powerpoint/2010/main" val="31468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echteck 34">
            <a:extLst>
              <a:ext uri="{FF2B5EF4-FFF2-40B4-BE49-F238E27FC236}">
                <a16:creationId xmlns:a16="http://schemas.microsoft.com/office/drawing/2014/main" xmlns="" id="{6DE7F1A2-E974-4958-9BB8-D75E344C57E0}"/>
              </a:ext>
            </a:extLst>
          </p:cNvPr>
          <p:cNvSpPr/>
          <p:nvPr/>
        </p:nvSpPr>
        <p:spPr bwMode="gray">
          <a:xfrm>
            <a:off x="623888" y="6238873"/>
            <a:ext cx="10944225" cy="619128"/>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en-US" sz="1400" dirty="0" err="1"/>
          </a:p>
        </p:txBody>
      </p:sp>
      <p:sp>
        <p:nvSpPr>
          <p:cNvPr id="34" name="Rechteck 33">
            <a:extLst>
              <a:ext uri="{FF2B5EF4-FFF2-40B4-BE49-F238E27FC236}">
                <a16:creationId xmlns:a16="http://schemas.microsoft.com/office/drawing/2014/main" xmlns="" id="{47D92581-0861-4910-9AB8-EFA38BD80D37}"/>
              </a:ext>
            </a:extLst>
          </p:cNvPr>
          <p:cNvSpPr/>
          <p:nvPr/>
        </p:nvSpPr>
        <p:spPr bwMode="gray">
          <a:xfrm>
            <a:off x="623888" y="1698658"/>
            <a:ext cx="10944225" cy="4248000"/>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en-US" sz="1400" dirty="0" err="1"/>
          </a:p>
        </p:txBody>
      </p:sp>
      <p:sp>
        <p:nvSpPr>
          <p:cNvPr id="33" name="Rechteck 32">
            <a:extLst>
              <a:ext uri="{FF2B5EF4-FFF2-40B4-BE49-F238E27FC236}">
                <a16:creationId xmlns:a16="http://schemas.microsoft.com/office/drawing/2014/main" xmlns="" id="{D21611CB-67AF-43B2-95EB-300AB7FACA71}"/>
              </a:ext>
            </a:extLst>
          </p:cNvPr>
          <p:cNvSpPr/>
          <p:nvPr/>
        </p:nvSpPr>
        <p:spPr bwMode="gray">
          <a:xfrm>
            <a:off x="623888" y="0"/>
            <a:ext cx="10944225" cy="141287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ctr" anchorCtr="0" forceAA="0" compatLnSpc="1">
            <a:prstTxWarp prst="textNoShape">
              <a:avLst/>
            </a:prstTxWarp>
            <a:noAutofit/>
          </a:bodyPr>
          <a:lstStyle/>
          <a:p>
            <a:pPr algn="ctr"/>
            <a:endParaRPr lang="en-US" sz="1400" dirty="0" err="1"/>
          </a:p>
        </p:txBody>
      </p:sp>
      <p:cxnSp>
        <p:nvCxnSpPr>
          <p:cNvPr id="10" name="Gerader Verbinder 9">
            <a:extLst>
              <a:ext uri="{FF2B5EF4-FFF2-40B4-BE49-F238E27FC236}">
                <a16:creationId xmlns:a16="http://schemas.microsoft.com/office/drawing/2014/main" xmlns="" id="{4A347555-E0B8-4ADA-8CFB-87E1FA76000B}"/>
              </a:ext>
            </a:extLst>
          </p:cNvPr>
          <p:cNvCxnSpPr>
            <a:cxnSpLocks/>
          </p:cNvCxnSpPr>
          <p:nvPr/>
        </p:nvCxnSpPr>
        <p:spPr bwMode="gray">
          <a:xfrm>
            <a:off x="623888"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xmlns="" id="{879AF3C8-7638-49CE-9386-E19E479134F6}"/>
              </a:ext>
            </a:extLst>
          </p:cNvPr>
          <p:cNvCxnSpPr>
            <a:cxnSpLocks/>
          </p:cNvCxnSpPr>
          <p:nvPr/>
        </p:nvCxnSpPr>
        <p:spPr bwMode="gray">
          <a:xfrm>
            <a:off x="3138488"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xmlns="" id="{1C69638D-0FD1-4E4C-B904-4200C26E926F}"/>
              </a:ext>
            </a:extLst>
          </p:cNvPr>
          <p:cNvCxnSpPr>
            <a:cxnSpLocks/>
          </p:cNvCxnSpPr>
          <p:nvPr/>
        </p:nvCxnSpPr>
        <p:spPr bwMode="gray">
          <a:xfrm>
            <a:off x="3432175"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xmlns="" id="{D748F806-C0A9-4066-B20D-7D2FB90E6E37}"/>
              </a:ext>
            </a:extLst>
          </p:cNvPr>
          <p:cNvCxnSpPr>
            <a:cxnSpLocks/>
          </p:cNvCxnSpPr>
          <p:nvPr/>
        </p:nvCxnSpPr>
        <p:spPr bwMode="gray">
          <a:xfrm>
            <a:off x="4079875"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xmlns="" id="{8E525FF2-5333-4119-BD59-01C5E41B6F01}"/>
              </a:ext>
            </a:extLst>
          </p:cNvPr>
          <p:cNvCxnSpPr>
            <a:cxnSpLocks/>
          </p:cNvCxnSpPr>
          <p:nvPr/>
        </p:nvCxnSpPr>
        <p:spPr bwMode="gray">
          <a:xfrm>
            <a:off x="4367213"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xmlns="" id="{9146ED9C-066F-4638-9A80-24956464387B}"/>
              </a:ext>
            </a:extLst>
          </p:cNvPr>
          <p:cNvCxnSpPr>
            <a:cxnSpLocks/>
          </p:cNvCxnSpPr>
          <p:nvPr/>
        </p:nvCxnSpPr>
        <p:spPr bwMode="gray">
          <a:xfrm>
            <a:off x="5951538"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xmlns="" id="{AF78DAAC-2ECA-4C6F-B2F8-1F173592864A}"/>
              </a:ext>
            </a:extLst>
          </p:cNvPr>
          <p:cNvCxnSpPr>
            <a:cxnSpLocks/>
          </p:cNvCxnSpPr>
          <p:nvPr/>
        </p:nvCxnSpPr>
        <p:spPr bwMode="gray">
          <a:xfrm>
            <a:off x="6240463"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xmlns="" id="{32948F4D-A004-4CDF-9794-7D7DF5B8F8FE}"/>
              </a:ext>
            </a:extLst>
          </p:cNvPr>
          <p:cNvCxnSpPr>
            <a:cxnSpLocks/>
          </p:cNvCxnSpPr>
          <p:nvPr/>
        </p:nvCxnSpPr>
        <p:spPr bwMode="gray">
          <a:xfrm>
            <a:off x="7824788"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xmlns="" id="{8A2EE6DF-5D75-4DB6-95DE-C35F3EB7F502}"/>
              </a:ext>
            </a:extLst>
          </p:cNvPr>
          <p:cNvCxnSpPr>
            <a:cxnSpLocks/>
          </p:cNvCxnSpPr>
          <p:nvPr/>
        </p:nvCxnSpPr>
        <p:spPr bwMode="gray">
          <a:xfrm>
            <a:off x="8112125"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xmlns="" id="{7A41F7C7-5A2C-4EA9-86F1-627C2ADBC189}"/>
              </a:ext>
            </a:extLst>
          </p:cNvPr>
          <p:cNvCxnSpPr>
            <a:cxnSpLocks/>
          </p:cNvCxnSpPr>
          <p:nvPr/>
        </p:nvCxnSpPr>
        <p:spPr bwMode="gray">
          <a:xfrm>
            <a:off x="8759825"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xmlns="" id="{235FCF69-A208-4264-865E-5E8BCF236FE7}"/>
              </a:ext>
            </a:extLst>
          </p:cNvPr>
          <p:cNvCxnSpPr>
            <a:cxnSpLocks/>
          </p:cNvCxnSpPr>
          <p:nvPr/>
        </p:nvCxnSpPr>
        <p:spPr bwMode="gray">
          <a:xfrm>
            <a:off x="9048750"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xmlns="" id="{79B6C624-E18C-4E5B-9391-555E8E92AD8C}"/>
              </a:ext>
            </a:extLst>
          </p:cNvPr>
          <p:cNvCxnSpPr>
            <a:cxnSpLocks/>
          </p:cNvCxnSpPr>
          <p:nvPr/>
        </p:nvCxnSpPr>
        <p:spPr bwMode="gray">
          <a:xfrm>
            <a:off x="11568113" y="0"/>
            <a:ext cx="0" cy="6858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xmlns="" id="{2F199487-6602-441B-9FDA-2BC73290F059}"/>
              </a:ext>
            </a:extLst>
          </p:cNvPr>
          <p:cNvCxnSpPr>
            <a:cxnSpLocks/>
          </p:cNvCxnSpPr>
          <p:nvPr/>
        </p:nvCxnSpPr>
        <p:spPr bwMode="gray">
          <a:xfrm flipH="1">
            <a:off x="3175" y="1412876"/>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xmlns="" id="{4B52A017-2D0C-425B-9B20-4B7F03A95AC6}"/>
              </a:ext>
            </a:extLst>
          </p:cNvPr>
          <p:cNvCxnSpPr>
            <a:cxnSpLocks/>
          </p:cNvCxnSpPr>
          <p:nvPr/>
        </p:nvCxnSpPr>
        <p:spPr bwMode="gray">
          <a:xfrm flipH="1">
            <a:off x="3175" y="1700213"/>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xmlns="" id="{AD639988-E978-431F-B2D2-DAB7CF247CE1}"/>
              </a:ext>
            </a:extLst>
          </p:cNvPr>
          <p:cNvCxnSpPr>
            <a:cxnSpLocks/>
          </p:cNvCxnSpPr>
          <p:nvPr/>
        </p:nvCxnSpPr>
        <p:spPr bwMode="gray">
          <a:xfrm flipH="1">
            <a:off x="3175" y="3683000"/>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xmlns="" id="{64084B4B-7492-4A15-AB42-6E4D51BE595A}"/>
              </a:ext>
            </a:extLst>
          </p:cNvPr>
          <p:cNvCxnSpPr>
            <a:cxnSpLocks/>
          </p:cNvCxnSpPr>
          <p:nvPr/>
        </p:nvCxnSpPr>
        <p:spPr bwMode="gray">
          <a:xfrm flipH="1">
            <a:off x="3175" y="3971925"/>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xmlns="" id="{3AACDF4F-CC7B-4E61-B693-3CEFBE3AF295}"/>
              </a:ext>
            </a:extLst>
          </p:cNvPr>
          <p:cNvCxnSpPr>
            <a:cxnSpLocks/>
          </p:cNvCxnSpPr>
          <p:nvPr/>
        </p:nvCxnSpPr>
        <p:spPr bwMode="gray">
          <a:xfrm flipH="1">
            <a:off x="3175" y="5949950"/>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xmlns="" id="{CC83FF2B-2A6E-43DB-9FDB-27B1041CE359}"/>
              </a:ext>
            </a:extLst>
          </p:cNvPr>
          <p:cNvCxnSpPr>
            <a:cxnSpLocks/>
          </p:cNvCxnSpPr>
          <p:nvPr/>
        </p:nvCxnSpPr>
        <p:spPr bwMode="gray">
          <a:xfrm flipH="1">
            <a:off x="3175" y="6237312"/>
            <a:ext cx="12188825"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Rectangle 37">
            <a:extLst>
              <a:ext uri="{FF2B5EF4-FFF2-40B4-BE49-F238E27FC236}">
                <a16:creationId xmlns:a16="http://schemas.microsoft.com/office/drawing/2014/main" xmlns="" id="{91926963-DF50-41CC-84E4-6682B4B02AB6}"/>
              </a:ext>
            </a:extLst>
          </p:cNvPr>
          <p:cNvSpPr/>
          <p:nvPr/>
        </p:nvSpPr>
        <p:spPr bwMode="gray">
          <a:xfrm>
            <a:off x="5649404" y="2941836"/>
            <a:ext cx="893193" cy="307777"/>
          </a:xfrm>
          <a:prstGeom prst="rect">
            <a:avLst/>
          </a:prstGeom>
          <a:solidFill>
            <a:schemeClr val="accent5"/>
          </a:solidFill>
        </p:spPr>
        <p:txBody>
          <a:bodyPr wrap="none" anchor="ctr">
            <a:spAutoFit/>
          </a:bodyPr>
          <a:lstStyle/>
          <a:p>
            <a:pPr algn="ctr"/>
            <a:r>
              <a:rPr lang="en-US" sz="1400" b="1" dirty="0"/>
              <a:t>CONTENT</a:t>
            </a:r>
          </a:p>
        </p:txBody>
      </p:sp>
      <p:sp>
        <p:nvSpPr>
          <p:cNvPr id="30" name="Rectangle 36">
            <a:extLst>
              <a:ext uri="{FF2B5EF4-FFF2-40B4-BE49-F238E27FC236}">
                <a16:creationId xmlns:a16="http://schemas.microsoft.com/office/drawing/2014/main" xmlns="" id="{764890EF-1B4A-49F3-AD07-9BDE59B3419D}"/>
              </a:ext>
            </a:extLst>
          </p:cNvPr>
          <p:cNvSpPr/>
          <p:nvPr/>
        </p:nvSpPr>
        <p:spPr bwMode="gray">
          <a:xfrm>
            <a:off x="5318383" y="804056"/>
            <a:ext cx="1555234" cy="307777"/>
          </a:xfrm>
          <a:prstGeom prst="rect">
            <a:avLst/>
          </a:prstGeom>
          <a:solidFill>
            <a:schemeClr val="accent2"/>
          </a:solidFill>
        </p:spPr>
        <p:txBody>
          <a:bodyPr wrap="none" anchor="ctr">
            <a:spAutoFit/>
          </a:bodyPr>
          <a:lstStyle/>
          <a:p>
            <a:pPr algn="ctr"/>
            <a:r>
              <a:rPr lang="en-US" sz="1400" b="1" dirty="0"/>
              <a:t>HEADLINE &amp; LOGO</a:t>
            </a:r>
          </a:p>
        </p:txBody>
      </p:sp>
      <p:sp>
        <p:nvSpPr>
          <p:cNvPr id="32" name="Rectangle 38">
            <a:extLst>
              <a:ext uri="{FF2B5EF4-FFF2-40B4-BE49-F238E27FC236}">
                <a16:creationId xmlns:a16="http://schemas.microsoft.com/office/drawing/2014/main" xmlns="" id="{97B21B1B-4AC0-42B5-B8B3-8DFA224A5E32}"/>
              </a:ext>
            </a:extLst>
          </p:cNvPr>
          <p:cNvSpPr/>
          <p:nvPr/>
        </p:nvSpPr>
        <p:spPr bwMode="gray">
          <a:xfrm>
            <a:off x="5424181" y="6416667"/>
            <a:ext cx="1343637" cy="215444"/>
          </a:xfrm>
          <a:prstGeom prst="rect">
            <a:avLst/>
          </a:prstGeom>
          <a:solidFill>
            <a:schemeClr val="accent2"/>
          </a:solidFill>
        </p:spPr>
        <p:txBody>
          <a:bodyPr wrap="none" tIns="0" bIns="0" anchor="ctr">
            <a:spAutoFit/>
          </a:bodyPr>
          <a:lstStyle/>
          <a:p>
            <a:pPr algn="ctr"/>
            <a:r>
              <a:rPr lang="en-US" sz="1400" b="1" dirty="0"/>
              <a:t>FOOTER / LOGO</a:t>
            </a:r>
          </a:p>
        </p:txBody>
      </p:sp>
      <p:sp>
        <p:nvSpPr>
          <p:cNvPr id="5" name="Footer Placeholder 4">
            <a:extLst>
              <a:ext uri="{FF2B5EF4-FFF2-40B4-BE49-F238E27FC236}">
                <a16:creationId xmlns:a16="http://schemas.microsoft.com/office/drawing/2014/main" xmlns="" id="{B6606353-2B5C-4B94-9970-512949DF1581}"/>
              </a:ext>
            </a:extLst>
          </p:cNvPr>
          <p:cNvSpPr>
            <a:spLocks noGrp="1"/>
          </p:cNvSpPr>
          <p:nvPr>
            <p:ph type="ftr" sz="quarter" idx="11"/>
          </p:nvPr>
        </p:nvSpPr>
        <p:spPr bwMode="gray"/>
        <p:txBody>
          <a:bodyPr/>
          <a:lstStyle/>
          <a:p>
            <a:r>
              <a:rPr lang="en-US" noProof="0"/>
              <a:t>Strictly private and confidential</a:t>
            </a:r>
          </a:p>
        </p:txBody>
      </p:sp>
      <p:sp>
        <p:nvSpPr>
          <p:cNvPr id="6" name="Slide Number Placeholder 5">
            <a:extLst>
              <a:ext uri="{FF2B5EF4-FFF2-40B4-BE49-F238E27FC236}">
                <a16:creationId xmlns:a16="http://schemas.microsoft.com/office/drawing/2014/main" xmlns="" id="{6ED0DE0F-5FDD-4CE0-804A-E9BF31F548B3}"/>
              </a:ext>
            </a:extLst>
          </p:cNvPr>
          <p:cNvSpPr>
            <a:spLocks noGrp="1"/>
          </p:cNvSpPr>
          <p:nvPr>
            <p:ph type="sldNum" sz="quarter" idx="12"/>
          </p:nvPr>
        </p:nvSpPr>
        <p:spPr bwMode="gray"/>
        <p:txBody>
          <a:bodyPr/>
          <a:lstStyle/>
          <a:p>
            <a:fld id="{487D525E-1BC1-43AD-9496-0948D2608236}" type="slidenum">
              <a:rPr lang="en-US" noProof="0" smtClean="0"/>
              <a:pPr/>
              <a:t>11</a:t>
            </a:fld>
            <a:endParaRPr lang="en-US" noProof="0"/>
          </a:p>
        </p:txBody>
      </p:sp>
    </p:spTree>
    <p:extLst>
      <p:ext uri="{BB962C8B-B14F-4D97-AF65-F5344CB8AC3E}">
        <p14:creationId xmlns:p14="http://schemas.microsoft.com/office/powerpoint/2010/main" val="376979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Bildplatzhalter 71">
            <a:extLst>
              <a:ext uri="{FF2B5EF4-FFF2-40B4-BE49-F238E27FC236}">
                <a16:creationId xmlns:a16="http://schemas.microsoft.com/office/drawing/2014/main" xmlns="" id="{C7D88C3C-C793-4C0D-8CA1-2771CE3BBFFB}"/>
              </a:ext>
            </a:extLst>
          </p:cNvPr>
          <p:cNvSpPr>
            <a:spLocks noGrp="1"/>
          </p:cNvSpPr>
          <p:nvPr>
            <p:ph type="pic" sz="quarter" idx="15"/>
          </p:nvPr>
        </p:nvSpPr>
        <p:spPr bwMode="gray"/>
      </p:sp>
      <p:sp>
        <p:nvSpPr>
          <p:cNvPr id="7" name="Textplatzhalter 6">
            <a:extLst>
              <a:ext uri="{FF2B5EF4-FFF2-40B4-BE49-F238E27FC236}">
                <a16:creationId xmlns:a16="http://schemas.microsoft.com/office/drawing/2014/main" xmlns="" id="{A36AEA66-AD15-4230-9CFA-053D7B76F50E}"/>
              </a:ext>
            </a:extLst>
          </p:cNvPr>
          <p:cNvSpPr>
            <a:spLocks noGrp="1"/>
          </p:cNvSpPr>
          <p:nvPr>
            <p:ph type="body" sz="quarter" idx="14"/>
          </p:nvPr>
        </p:nvSpPr>
        <p:spPr bwMode="gray"/>
        <p:txBody>
          <a:bodyPr/>
          <a:lstStyle/>
          <a:p>
            <a:pPr marL="285750" indent="-285750">
              <a:buFont typeface="Arial" panose="020B0604020202020204" pitchFamily="34" charset="0"/>
              <a:buChar char="•"/>
            </a:pPr>
            <a:r>
              <a:rPr lang="en-US" dirty="0" smtClean="0"/>
              <a:t>Empty network start, subcritical</a:t>
            </a:r>
          </a:p>
          <a:p>
            <a:pPr marL="285750" indent="-285750">
              <a:buFont typeface="Arial" panose="020B0604020202020204" pitchFamily="34" charset="0"/>
              <a:buChar char="•"/>
            </a:pPr>
            <a:r>
              <a:rPr lang="en-US" dirty="0" smtClean="0"/>
              <a:t>Rolling start, subcritical</a:t>
            </a:r>
          </a:p>
          <a:p>
            <a:pPr marL="285750" indent="-285750">
              <a:buFont typeface="Arial" panose="020B0604020202020204" pitchFamily="34" charset="0"/>
              <a:buChar char="•"/>
            </a:pPr>
            <a:r>
              <a:rPr lang="en-US" dirty="0" smtClean="0"/>
              <a:t>Empty network start, congested</a:t>
            </a:r>
          </a:p>
          <a:p>
            <a:pPr marL="285750" indent="-285750">
              <a:buFont typeface="Arial" panose="020B0604020202020204" pitchFamily="34" charset="0"/>
              <a:buChar char="•"/>
            </a:pPr>
            <a:r>
              <a:rPr lang="en-US" dirty="0" smtClean="0"/>
              <a:t>Rolling start, congested</a:t>
            </a:r>
          </a:p>
          <a:p>
            <a:pPr marL="285750" indent="-285750">
              <a:buFont typeface="Arial" panose="020B0604020202020204" pitchFamily="34" charset="0"/>
              <a:buChar char="•"/>
            </a:pPr>
            <a:endParaRPr lang="en-US" dirty="0"/>
          </a:p>
          <a:p>
            <a:r>
              <a:rPr lang="en-US" dirty="0" smtClean="0"/>
              <a:t>BUT FIRST, try sweeps for</a:t>
            </a:r>
          </a:p>
          <a:p>
            <a:pPr marL="285750" indent="-285750">
              <a:buFont typeface="Arial" panose="020B0604020202020204" pitchFamily="34" charset="0"/>
              <a:buChar char="•"/>
            </a:pPr>
            <a:r>
              <a:rPr lang="en-US" dirty="0" smtClean="0"/>
              <a:t>Large Pop, Few </a:t>
            </a:r>
            <a:r>
              <a:rPr lang="en-US" dirty="0" err="1" smtClean="0"/>
              <a:t>Iter</a:t>
            </a:r>
            <a:r>
              <a:rPr lang="en-US" dirty="0" smtClean="0"/>
              <a:t> VS Small Pop, Many </a:t>
            </a:r>
            <a:r>
              <a:rPr lang="en-US" dirty="0" err="1" smtClean="0"/>
              <a:t>Iter</a:t>
            </a:r>
            <a:endParaRPr lang="en-US" dirty="0" smtClean="0"/>
          </a:p>
          <a:p>
            <a:pPr marL="285750" indent="-285750">
              <a:buFont typeface="Arial" panose="020B0604020202020204" pitchFamily="34" charset="0"/>
              <a:buChar char="•"/>
            </a:pPr>
            <a:r>
              <a:rPr lang="en-US" dirty="0" smtClean="0"/>
              <a:t>Random / Geometric / </a:t>
            </a:r>
            <a:r>
              <a:rPr lang="en-US" dirty="0" err="1" smtClean="0"/>
              <a:t>AverageTravelTimes</a:t>
            </a:r>
            <a:r>
              <a:rPr lang="en-US" dirty="0" smtClean="0"/>
              <a:t> </a:t>
            </a:r>
          </a:p>
          <a:p>
            <a:pPr marL="285750" indent="-285750">
              <a:buFont typeface="Arial" panose="020B0604020202020204" pitchFamily="34" charset="0"/>
              <a:buChar char="•"/>
            </a:pPr>
            <a:r>
              <a:rPr lang="en-US" dirty="0" err="1" smtClean="0"/>
              <a:t>AlphaBuff</a:t>
            </a:r>
            <a:r>
              <a:rPr lang="en-US" dirty="0" smtClean="0"/>
              <a:t> mating rights</a:t>
            </a:r>
          </a:p>
          <a:p>
            <a:pPr marL="285750" indent="-285750">
              <a:buFont typeface="Arial" panose="020B0604020202020204" pitchFamily="34" charset="0"/>
              <a:buChar char="•"/>
            </a:pPr>
            <a:endParaRPr lang="en-US" dirty="0" smtClean="0"/>
          </a:p>
        </p:txBody>
      </p:sp>
      <p:sp>
        <p:nvSpPr>
          <p:cNvPr id="42" name="Titel 41">
            <a:extLst>
              <a:ext uri="{FF2B5EF4-FFF2-40B4-BE49-F238E27FC236}">
                <a16:creationId xmlns:a16="http://schemas.microsoft.com/office/drawing/2014/main" xmlns="" id="{3E006F35-8CD4-4A89-869C-00323F8ACBE7}"/>
              </a:ext>
            </a:extLst>
          </p:cNvPr>
          <p:cNvSpPr>
            <a:spLocks noGrp="1"/>
          </p:cNvSpPr>
          <p:nvPr>
            <p:ph type="title"/>
          </p:nvPr>
        </p:nvSpPr>
        <p:spPr bwMode="gray"/>
        <p:txBody>
          <a:bodyPr/>
          <a:lstStyle/>
          <a:p>
            <a:r>
              <a:rPr lang="en-US" dirty="0" err="1" smtClean="0"/>
              <a:t>Optimisation</a:t>
            </a:r>
            <a:r>
              <a:rPr lang="en-US" dirty="0" smtClean="0"/>
              <a:t> </a:t>
            </a:r>
            <a:r>
              <a:rPr lang="en-US" dirty="0" smtClean="0">
                <a:solidFill>
                  <a:schemeClr val="bg2"/>
                </a:solidFill>
              </a:rPr>
              <a:t>Performance</a:t>
            </a:r>
            <a:endParaRPr lang="en-US" dirty="0">
              <a:solidFill>
                <a:schemeClr val="bg2"/>
              </a:solidFill>
            </a:endParaRPr>
          </a:p>
        </p:txBody>
      </p:sp>
      <p:sp>
        <p:nvSpPr>
          <p:cNvPr id="71" name="SmartArt-Platzhalter 70">
            <a:extLst>
              <a:ext uri="{FF2B5EF4-FFF2-40B4-BE49-F238E27FC236}">
                <a16:creationId xmlns:a16="http://schemas.microsoft.com/office/drawing/2014/main" xmlns="" id="{1B2E4C67-54C9-4C8F-ABE8-8097332B24DD}"/>
              </a:ext>
            </a:extLst>
          </p:cNvPr>
          <p:cNvSpPr>
            <a:spLocks noGrp="1"/>
          </p:cNvSpPr>
          <p:nvPr>
            <p:ph type="dgm" sz="quarter" idx="13"/>
          </p:nvPr>
        </p:nvSpPr>
        <p:spPr bwMode="gray"/>
      </p:sp>
    </p:spTree>
    <p:extLst>
      <p:ext uri="{BB962C8B-B14F-4D97-AF65-F5344CB8AC3E}">
        <p14:creationId xmlns:p14="http://schemas.microsoft.com/office/powerpoint/2010/main" val="12020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CFF284E4-2B61-4F64-977F-6A7825B80FB6}"/>
              </a:ext>
            </a:extLst>
          </p:cNvPr>
          <p:cNvSpPr>
            <a:spLocks noGrp="1"/>
          </p:cNvSpPr>
          <p:nvPr>
            <p:ph type="title"/>
          </p:nvPr>
        </p:nvSpPr>
        <p:spPr bwMode="gray"/>
        <p:txBody>
          <a:bodyPr/>
          <a:lstStyle/>
          <a:p>
            <a:r>
              <a:rPr lang="en-US" dirty="0" smtClean="0"/>
              <a:t>Optimal Population Size: 60 vs 120</a:t>
            </a:r>
            <a:endParaRPr lang="en-US" dirty="0"/>
          </a:p>
        </p:txBody>
      </p:sp>
      <p:sp>
        <p:nvSpPr>
          <p:cNvPr id="7" name="Textplatzhalter 6">
            <a:extLst>
              <a:ext uri="{FF2B5EF4-FFF2-40B4-BE49-F238E27FC236}">
                <a16:creationId xmlns:a16="http://schemas.microsoft.com/office/drawing/2014/main" xmlns="" id="{C2CD6C4A-11CA-4DA9-8E68-E5BF2FAEF479}"/>
              </a:ext>
            </a:extLst>
          </p:cNvPr>
          <p:cNvSpPr>
            <a:spLocks noGrp="1"/>
          </p:cNvSpPr>
          <p:nvPr>
            <p:ph type="body" sz="quarter" idx="13"/>
          </p:nvPr>
        </p:nvSpPr>
        <p:spPr bwMode="gray"/>
        <p:txBody>
          <a:bodyPr/>
          <a:lstStyle/>
          <a:p>
            <a:pPr lvl="1"/>
            <a:r>
              <a:rPr lang="en-US" dirty="0" smtClean="0"/>
              <a:t>Small Population</a:t>
            </a:r>
            <a:endParaRPr lang="en-US" dirty="0"/>
          </a:p>
          <a:p>
            <a:pPr lvl="2"/>
            <a:r>
              <a:rPr lang="en-US" dirty="0" smtClean="0"/>
              <a:t>Fast iterations</a:t>
            </a:r>
          </a:p>
          <a:p>
            <a:pPr lvl="2"/>
            <a:r>
              <a:rPr lang="en-US" dirty="0" smtClean="0"/>
              <a:t>Low diversity</a:t>
            </a:r>
            <a:endParaRPr lang="en-US" dirty="0"/>
          </a:p>
          <a:p>
            <a:pPr lvl="6"/>
            <a:r>
              <a:rPr lang="en-US" dirty="0" smtClean="0"/>
              <a:t>Large Population</a:t>
            </a:r>
            <a:endParaRPr lang="en-US" dirty="0"/>
          </a:p>
          <a:p>
            <a:pPr lvl="2"/>
            <a:r>
              <a:rPr lang="en-US" dirty="0" smtClean="0"/>
              <a:t>Longer iterations</a:t>
            </a:r>
          </a:p>
          <a:p>
            <a:pPr lvl="2"/>
            <a:r>
              <a:rPr lang="en-US" dirty="0" smtClean="0"/>
              <a:t>More diversity and more chances to improve by recombination</a:t>
            </a:r>
          </a:p>
          <a:p>
            <a:pPr lvl="1"/>
            <a:r>
              <a:rPr lang="en-US" dirty="0" smtClean="0"/>
              <a:t>For a cycle time of 120 s, using maximum bandwidth seed</a:t>
            </a:r>
          </a:p>
          <a:p>
            <a:pPr lvl="1"/>
            <a:r>
              <a:rPr lang="en-US" dirty="0" smtClean="0"/>
              <a:t>120 is the minimum number of individuals required to cover the whole search space</a:t>
            </a:r>
          </a:p>
          <a:p>
            <a:pPr lvl="6"/>
            <a:endParaRPr lang="en-US" dirty="0" smtClean="0"/>
          </a:p>
          <a:p>
            <a:pPr lvl="7"/>
            <a:r>
              <a:rPr lang="en-US" dirty="0" smtClean="0"/>
              <a:t>At present, each evaluation takes about 1 s</a:t>
            </a:r>
          </a:p>
        </p:txBody>
      </p:sp>
      <p:sp>
        <p:nvSpPr>
          <p:cNvPr id="5" name="Footer Placeholder 4">
            <a:extLst>
              <a:ext uri="{FF2B5EF4-FFF2-40B4-BE49-F238E27FC236}">
                <a16:creationId xmlns:a16="http://schemas.microsoft.com/office/drawing/2014/main" xmlns="" id="{38F12ECC-5864-4B98-92F0-46250F3E37BA}"/>
              </a:ext>
            </a:extLst>
          </p:cNvPr>
          <p:cNvSpPr>
            <a:spLocks noGrp="1"/>
          </p:cNvSpPr>
          <p:nvPr>
            <p:ph type="ftr" sz="quarter" idx="11"/>
          </p:nvPr>
        </p:nvSpPr>
        <p:spPr bwMode="gray"/>
        <p:txBody>
          <a:bodyPr/>
          <a:lstStyle/>
          <a:p>
            <a:r>
              <a:rPr lang="en-US" noProof="0"/>
              <a:t>Strictly private and confidential</a:t>
            </a:r>
          </a:p>
        </p:txBody>
      </p:sp>
      <p:sp>
        <p:nvSpPr>
          <p:cNvPr id="8" name="Slide Number Placeholder 7">
            <a:extLst>
              <a:ext uri="{FF2B5EF4-FFF2-40B4-BE49-F238E27FC236}">
                <a16:creationId xmlns:a16="http://schemas.microsoft.com/office/drawing/2014/main" xmlns="" id="{6F91ABAD-1065-4C4D-B114-6B0787F98AC2}"/>
              </a:ext>
            </a:extLst>
          </p:cNvPr>
          <p:cNvSpPr>
            <a:spLocks noGrp="1"/>
          </p:cNvSpPr>
          <p:nvPr>
            <p:ph type="sldNum" sz="quarter" idx="12"/>
          </p:nvPr>
        </p:nvSpPr>
        <p:spPr bwMode="gray"/>
        <p:txBody>
          <a:bodyPr/>
          <a:lstStyle/>
          <a:p>
            <a:fld id="{487D525E-1BC1-43AD-9496-0948D2608236}" type="slidenum">
              <a:rPr lang="en-US" noProof="0" smtClean="0"/>
              <a:pPr/>
              <a:t>3</a:t>
            </a:fld>
            <a:endParaRPr lang="en-US" noProof="0"/>
          </a:p>
        </p:txBody>
      </p:sp>
    </p:spTree>
    <p:extLst>
      <p:ext uri="{BB962C8B-B14F-4D97-AF65-F5344CB8AC3E}">
        <p14:creationId xmlns:p14="http://schemas.microsoft.com/office/powerpoint/2010/main" val="271191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CFF284E4-2B61-4F64-977F-6A7825B80FB6}"/>
              </a:ext>
            </a:extLst>
          </p:cNvPr>
          <p:cNvSpPr>
            <a:spLocks noGrp="1"/>
          </p:cNvSpPr>
          <p:nvPr>
            <p:ph type="title"/>
          </p:nvPr>
        </p:nvSpPr>
        <p:spPr bwMode="gray"/>
        <p:txBody>
          <a:bodyPr/>
          <a:lstStyle/>
          <a:p>
            <a:r>
              <a:rPr lang="en-US" dirty="0" smtClean="0"/>
              <a:t>Optimal Population Size: 60 vs 120</a:t>
            </a:r>
            <a:endParaRPr lang="en-US" dirty="0"/>
          </a:p>
        </p:txBody>
      </p:sp>
      <p:sp>
        <p:nvSpPr>
          <p:cNvPr id="7" name="Textplatzhalter 6">
            <a:extLst>
              <a:ext uri="{FF2B5EF4-FFF2-40B4-BE49-F238E27FC236}">
                <a16:creationId xmlns:a16="http://schemas.microsoft.com/office/drawing/2014/main" xmlns="" id="{C2CD6C4A-11CA-4DA9-8E68-E5BF2FAEF479}"/>
              </a:ext>
            </a:extLst>
          </p:cNvPr>
          <p:cNvSpPr>
            <a:spLocks noGrp="1"/>
          </p:cNvSpPr>
          <p:nvPr>
            <p:ph type="body" sz="quarter" idx="13"/>
          </p:nvPr>
        </p:nvSpPr>
        <p:spPr bwMode="gray"/>
        <p:txBody>
          <a:bodyPr/>
          <a:lstStyle/>
          <a:p>
            <a:pPr lvl="1"/>
            <a:r>
              <a:rPr lang="en-US" dirty="0" smtClean="0"/>
              <a:t>Results:</a:t>
            </a:r>
          </a:p>
          <a:p>
            <a:pPr lvl="1"/>
            <a:r>
              <a:rPr lang="en-US" dirty="0" smtClean="0"/>
              <a:t>The larger population performs better across the optimization</a:t>
            </a:r>
          </a:p>
          <a:p>
            <a:pPr lvl="1"/>
            <a:r>
              <a:rPr lang="en-US" dirty="0" smtClean="0"/>
              <a:t>BUT under time constraints the returns are not large enough to justify the extra computation time</a:t>
            </a:r>
          </a:p>
        </p:txBody>
      </p:sp>
      <p:sp>
        <p:nvSpPr>
          <p:cNvPr id="5" name="Footer Placeholder 4">
            <a:extLst>
              <a:ext uri="{FF2B5EF4-FFF2-40B4-BE49-F238E27FC236}">
                <a16:creationId xmlns:a16="http://schemas.microsoft.com/office/drawing/2014/main" xmlns="" id="{38F12ECC-5864-4B98-92F0-46250F3E37BA}"/>
              </a:ext>
            </a:extLst>
          </p:cNvPr>
          <p:cNvSpPr>
            <a:spLocks noGrp="1"/>
          </p:cNvSpPr>
          <p:nvPr>
            <p:ph type="ftr" sz="quarter" idx="11"/>
          </p:nvPr>
        </p:nvSpPr>
        <p:spPr bwMode="gray"/>
        <p:txBody>
          <a:bodyPr/>
          <a:lstStyle/>
          <a:p>
            <a:r>
              <a:rPr lang="en-US" noProof="0"/>
              <a:t>Strictly private and confidential</a:t>
            </a:r>
          </a:p>
        </p:txBody>
      </p:sp>
      <p:sp>
        <p:nvSpPr>
          <p:cNvPr id="8" name="Slide Number Placeholder 7">
            <a:extLst>
              <a:ext uri="{FF2B5EF4-FFF2-40B4-BE49-F238E27FC236}">
                <a16:creationId xmlns:a16="http://schemas.microsoft.com/office/drawing/2014/main" xmlns="" id="{6F91ABAD-1065-4C4D-B114-6B0787F98AC2}"/>
              </a:ext>
            </a:extLst>
          </p:cNvPr>
          <p:cNvSpPr>
            <a:spLocks noGrp="1"/>
          </p:cNvSpPr>
          <p:nvPr>
            <p:ph type="sldNum" sz="quarter" idx="12"/>
          </p:nvPr>
        </p:nvSpPr>
        <p:spPr bwMode="gray"/>
        <p:txBody>
          <a:bodyPr/>
          <a:lstStyle/>
          <a:p>
            <a:fld id="{487D525E-1BC1-43AD-9496-0948D2608236}" type="slidenum">
              <a:rPr lang="en-US" noProof="0" smtClean="0"/>
              <a:pPr/>
              <a:t>4</a:t>
            </a:fld>
            <a:endParaRPr lang="en-US" noProof="0"/>
          </a:p>
        </p:txBody>
      </p:sp>
    </p:spTree>
    <p:extLst>
      <p:ext uri="{BB962C8B-B14F-4D97-AF65-F5344CB8AC3E}">
        <p14:creationId xmlns:p14="http://schemas.microsoft.com/office/powerpoint/2010/main" val="163882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CFF284E4-2B61-4F64-977F-6A7825B80FB6}"/>
              </a:ext>
            </a:extLst>
          </p:cNvPr>
          <p:cNvSpPr>
            <a:spLocks noGrp="1"/>
          </p:cNvSpPr>
          <p:nvPr>
            <p:ph type="title"/>
          </p:nvPr>
        </p:nvSpPr>
        <p:spPr bwMode="gray"/>
        <p:txBody>
          <a:bodyPr/>
          <a:lstStyle/>
          <a:p>
            <a:r>
              <a:rPr lang="en-US" dirty="0" smtClean="0"/>
              <a:t>Population Seed Methods</a:t>
            </a:r>
            <a:endParaRPr lang="en-US" dirty="0"/>
          </a:p>
        </p:txBody>
      </p:sp>
      <p:sp>
        <p:nvSpPr>
          <p:cNvPr id="7" name="Textplatzhalter 6">
            <a:extLst>
              <a:ext uri="{FF2B5EF4-FFF2-40B4-BE49-F238E27FC236}">
                <a16:creationId xmlns:a16="http://schemas.microsoft.com/office/drawing/2014/main" xmlns="" id="{C2CD6C4A-11CA-4DA9-8E68-E5BF2FAEF479}"/>
              </a:ext>
            </a:extLst>
          </p:cNvPr>
          <p:cNvSpPr>
            <a:spLocks noGrp="1"/>
          </p:cNvSpPr>
          <p:nvPr>
            <p:ph type="body" sz="quarter" idx="13"/>
          </p:nvPr>
        </p:nvSpPr>
        <p:spPr bwMode="gray"/>
        <p:txBody>
          <a:bodyPr/>
          <a:lstStyle/>
          <a:p>
            <a:pPr lvl="1"/>
            <a:r>
              <a:rPr lang="en-US" dirty="0" smtClean="0"/>
              <a:t>The population can be initialised by cloning the geometrical solution, offset by different values and slightly scrambled at the beginning, rather than starting off with completely random solutions.</a:t>
            </a:r>
          </a:p>
          <a:p>
            <a:pPr lvl="1"/>
            <a:r>
              <a:rPr lang="en-US" dirty="0" smtClean="0"/>
              <a:t>This improves the initial fitness and progress in the first few generations, but seems to also kill diversity and increase the chance of ending up in a local optimum.</a:t>
            </a:r>
          </a:p>
        </p:txBody>
      </p:sp>
      <p:sp>
        <p:nvSpPr>
          <p:cNvPr id="5" name="Footer Placeholder 4">
            <a:extLst>
              <a:ext uri="{FF2B5EF4-FFF2-40B4-BE49-F238E27FC236}">
                <a16:creationId xmlns:a16="http://schemas.microsoft.com/office/drawing/2014/main" xmlns="" id="{38F12ECC-5864-4B98-92F0-46250F3E37BA}"/>
              </a:ext>
            </a:extLst>
          </p:cNvPr>
          <p:cNvSpPr>
            <a:spLocks noGrp="1"/>
          </p:cNvSpPr>
          <p:nvPr>
            <p:ph type="ftr" sz="quarter" idx="11"/>
          </p:nvPr>
        </p:nvSpPr>
        <p:spPr bwMode="gray"/>
        <p:txBody>
          <a:bodyPr/>
          <a:lstStyle/>
          <a:p>
            <a:r>
              <a:rPr lang="en-US" noProof="0" dirty="0" smtClean="0"/>
              <a:t>Strictly private and confidential</a:t>
            </a:r>
            <a:endParaRPr lang="en-US" noProof="0" dirty="0"/>
          </a:p>
        </p:txBody>
      </p:sp>
      <p:sp>
        <p:nvSpPr>
          <p:cNvPr id="8" name="Slide Number Placeholder 7">
            <a:extLst>
              <a:ext uri="{FF2B5EF4-FFF2-40B4-BE49-F238E27FC236}">
                <a16:creationId xmlns:a16="http://schemas.microsoft.com/office/drawing/2014/main" xmlns="" id="{6F91ABAD-1065-4C4D-B114-6B0787F98AC2}"/>
              </a:ext>
            </a:extLst>
          </p:cNvPr>
          <p:cNvSpPr>
            <a:spLocks noGrp="1"/>
          </p:cNvSpPr>
          <p:nvPr>
            <p:ph type="sldNum" sz="quarter" idx="12"/>
          </p:nvPr>
        </p:nvSpPr>
        <p:spPr bwMode="gray"/>
        <p:txBody>
          <a:bodyPr/>
          <a:lstStyle/>
          <a:p>
            <a:fld id="{487D525E-1BC1-43AD-9496-0948D2608236}" type="slidenum">
              <a:rPr lang="en-US" noProof="0" smtClean="0"/>
              <a:pPr/>
              <a:t>5</a:t>
            </a:fld>
            <a:endParaRPr lang="en-US" noProof="0"/>
          </a:p>
        </p:txBody>
      </p:sp>
    </p:spTree>
    <p:extLst>
      <p:ext uri="{BB962C8B-B14F-4D97-AF65-F5344CB8AC3E}">
        <p14:creationId xmlns:p14="http://schemas.microsoft.com/office/powerpoint/2010/main" val="244392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Bildplatzhalter 71">
            <a:extLst>
              <a:ext uri="{FF2B5EF4-FFF2-40B4-BE49-F238E27FC236}">
                <a16:creationId xmlns:a16="http://schemas.microsoft.com/office/drawing/2014/main" xmlns="" id="{C7D88C3C-C793-4C0D-8CA1-2771CE3BBFFB}"/>
              </a:ext>
            </a:extLst>
          </p:cNvPr>
          <p:cNvSpPr>
            <a:spLocks noGrp="1"/>
          </p:cNvSpPr>
          <p:nvPr>
            <p:ph type="pic" sz="quarter" idx="15"/>
          </p:nvPr>
        </p:nvSpPr>
        <p:spPr bwMode="gray"/>
      </p:sp>
      <p:sp>
        <p:nvSpPr>
          <p:cNvPr id="7" name="Textplatzhalter 6">
            <a:extLst>
              <a:ext uri="{FF2B5EF4-FFF2-40B4-BE49-F238E27FC236}">
                <a16:creationId xmlns:a16="http://schemas.microsoft.com/office/drawing/2014/main" xmlns="" id="{A36AEA66-AD15-4230-9CFA-053D7B76F50E}"/>
              </a:ext>
            </a:extLst>
          </p:cNvPr>
          <p:cNvSpPr>
            <a:spLocks noGrp="1"/>
          </p:cNvSpPr>
          <p:nvPr>
            <p:ph type="body" sz="quarter" idx="14"/>
          </p:nvPr>
        </p:nvSpPr>
        <p:spPr bwMode="gray"/>
        <p:txBody>
          <a:bodyPr/>
          <a:lstStyle/>
          <a:p>
            <a:pPr marL="285750" indent="-285750">
              <a:buFont typeface="Arial" panose="020B0604020202020204" pitchFamily="34" charset="0"/>
              <a:buChar char="•"/>
            </a:pPr>
            <a:r>
              <a:rPr lang="en-US" dirty="0" smtClean="0"/>
              <a:t>One hour of Real-Time microsimulation</a:t>
            </a:r>
          </a:p>
          <a:p>
            <a:pPr marL="285750" indent="-285750">
              <a:buFont typeface="Arial" panose="020B0604020202020204" pitchFamily="34" charset="0"/>
              <a:buChar char="•"/>
            </a:pPr>
            <a:r>
              <a:rPr lang="en-GB" dirty="0" smtClean="0"/>
              <a:t>Balance-optimised</a:t>
            </a:r>
            <a:r>
              <a:rPr lang="en-US" dirty="0" smtClean="0"/>
              <a:t> timings ran on TRE</a:t>
            </a:r>
            <a:endParaRPr lang="en-US" dirty="0"/>
          </a:p>
          <a:p>
            <a:pPr marL="537750" lvl="2" indent="-285750">
              <a:buFont typeface="Arial" panose="020B0604020202020204" pitchFamily="34" charset="0"/>
              <a:buChar char="•"/>
            </a:pPr>
            <a:r>
              <a:rPr lang="en-US" dirty="0" smtClean="0"/>
              <a:t>No significant improvement overall</a:t>
            </a:r>
          </a:p>
          <a:p>
            <a:pPr marL="537750" lvl="2" indent="-285750">
              <a:buFont typeface="Arial" panose="020B0604020202020204" pitchFamily="34" charset="0"/>
              <a:buChar char="•"/>
            </a:pPr>
            <a:r>
              <a:rPr lang="en-US" dirty="0" smtClean="0"/>
              <a:t>Arc 6 better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On Equal Ground: ten minute window</a:t>
            </a:r>
          </a:p>
          <a:p>
            <a:pPr marL="285750" indent="-285750">
              <a:buFont typeface="Arial" panose="020B0604020202020204" pitchFamily="34" charset="0"/>
              <a:buChar char="•"/>
            </a:pPr>
            <a:r>
              <a:rPr lang="en-US" dirty="0" smtClean="0"/>
              <a:t>Rolling start after 5 minutes “off”</a:t>
            </a:r>
          </a:p>
          <a:p>
            <a:pPr marL="537750" lvl="2" indent="-285750">
              <a:buFont typeface="Arial" panose="020B0604020202020204" pitchFamily="34" charset="0"/>
              <a:buChar char="•"/>
            </a:pPr>
            <a:r>
              <a:rPr lang="en-US" dirty="0" smtClean="0"/>
              <a:t>T </a:t>
            </a:r>
            <a:r>
              <a:rPr lang="en-US" dirty="0"/>
              <a:t>= </a:t>
            </a:r>
            <a:r>
              <a:rPr lang="en-US" dirty="0" smtClean="0"/>
              <a:t>0.12998771680873517</a:t>
            </a:r>
          </a:p>
          <a:p>
            <a:pPr marL="537750" lvl="2" indent="-285750">
              <a:buFont typeface="Arial" panose="020B0604020202020204" pitchFamily="34" charset="0"/>
              <a:buChar char="•"/>
            </a:pPr>
            <a:r>
              <a:rPr lang="en-US" dirty="0" smtClean="0"/>
              <a:t>S = </a:t>
            </a:r>
            <a:r>
              <a:rPr lang="en-GB" dirty="0">
                <a:latin typeface="Calibri" panose="020F0502020204030204" pitchFamily="34" charset="0"/>
              </a:rPr>
              <a:t>1.0317968397742057</a:t>
            </a:r>
          </a:p>
          <a:p>
            <a:pPr marL="537750" lvl="2" indent="-285750">
              <a:buFont typeface="Arial" panose="020B0604020202020204" pitchFamily="34" charset="0"/>
              <a:buChar char="•"/>
            </a:pPr>
            <a:r>
              <a:rPr lang="en-US" dirty="0"/>
              <a:t>Q = 0.056581289833364037</a:t>
            </a:r>
            <a:endParaRPr lang="en-US" dirty="0" smtClean="0"/>
          </a:p>
          <a:p>
            <a:pPr marL="537750" lvl="2" indent="-285750">
              <a:buFont typeface="Arial" panose="020B0604020202020204" pitchFamily="34" charset="0"/>
              <a:buChar char="•"/>
            </a:pPr>
            <a:endParaRPr lang="en-US" dirty="0" smtClean="0"/>
          </a:p>
          <a:p>
            <a:endParaRPr lang="en-US" dirty="0"/>
          </a:p>
          <a:p>
            <a:pPr marL="285750" indent="-285750">
              <a:buFont typeface="Arial" panose="020B0604020202020204" pitchFamily="34" charset="0"/>
              <a:buChar char="•"/>
            </a:pPr>
            <a:endParaRPr lang="en-US" dirty="0" smtClean="0"/>
          </a:p>
        </p:txBody>
      </p:sp>
      <p:sp>
        <p:nvSpPr>
          <p:cNvPr id="42" name="Titel 41">
            <a:extLst>
              <a:ext uri="{FF2B5EF4-FFF2-40B4-BE49-F238E27FC236}">
                <a16:creationId xmlns:a16="http://schemas.microsoft.com/office/drawing/2014/main" xmlns="" id="{3E006F35-8CD4-4A89-869C-00323F8ACBE7}"/>
              </a:ext>
            </a:extLst>
          </p:cNvPr>
          <p:cNvSpPr>
            <a:spLocks noGrp="1"/>
          </p:cNvSpPr>
          <p:nvPr>
            <p:ph type="title"/>
          </p:nvPr>
        </p:nvSpPr>
        <p:spPr bwMode="gray"/>
        <p:txBody>
          <a:bodyPr/>
          <a:lstStyle/>
          <a:p>
            <a:r>
              <a:rPr lang="en-US" dirty="0" smtClean="0"/>
              <a:t>Balance </a:t>
            </a:r>
            <a:r>
              <a:rPr lang="en-US" dirty="0" smtClean="0">
                <a:solidFill>
                  <a:schemeClr val="bg2"/>
                </a:solidFill>
              </a:rPr>
              <a:t>Performance</a:t>
            </a:r>
            <a:endParaRPr lang="en-US" dirty="0">
              <a:solidFill>
                <a:schemeClr val="bg2"/>
              </a:solidFill>
            </a:endParaRPr>
          </a:p>
        </p:txBody>
      </p:sp>
      <p:sp>
        <p:nvSpPr>
          <p:cNvPr id="71" name="SmartArt-Platzhalter 70">
            <a:extLst>
              <a:ext uri="{FF2B5EF4-FFF2-40B4-BE49-F238E27FC236}">
                <a16:creationId xmlns:a16="http://schemas.microsoft.com/office/drawing/2014/main" xmlns="" id="{1B2E4C67-54C9-4C8F-ABE8-8097332B24DD}"/>
              </a:ext>
            </a:extLst>
          </p:cNvPr>
          <p:cNvSpPr>
            <a:spLocks noGrp="1"/>
          </p:cNvSpPr>
          <p:nvPr>
            <p:ph type="dgm" sz="quarter" idx="13"/>
          </p:nvPr>
        </p:nvSpPr>
        <p:spPr bwMode="gray"/>
      </p:sp>
    </p:spTree>
    <p:extLst>
      <p:ext uri="{BB962C8B-B14F-4D97-AF65-F5344CB8AC3E}">
        <p14:creationId xmlns:p14="http://schemas.microsoft.com/office/powerpoint/2010/main" val="395196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Bildplatzhalter 71">
            <a:extLst>
              <a:ext uri="{FF2B5EF4-FFF2-40B4-BE49-F238E27FC236}">
                <a16:creationId xmlns:a16="http://schemas.microsoft.com/office/drawing/2014/main" xmlns="" id="{C7D88C3C-C793-4C0D-8CA1-2771CE3BBFFB}"/>
              </a:ext>
            </a:extLst>
          </p:cNvPr>
          <p:cNvSpPr>
            <a:spLocks noGrp="1"/>
          </p:cNvSpPr>
          <p:nvPr>
            <p:ph type="pic" sz="quarter" idx="15"/>
          </p:nvPr>
        </p:nvSpPr>
        <p:spPr bwMode="gray"/>
      </p:sp>
      <p:sp>
        <p:nvSpPr>
          <p:cNvPr id="7" name="Textplatzhalter 6">
            <a:extLst>
              <a:ext uri="{FF2B5EF4-FFF2-40B4-BE49-F238E27FC236}">
                <a16:creationId xmlns:a16="http://schemas.microsoft.com/office/drawing/2014/main" xmlns="" id="{A36AEA66-AD15-4230-9CFA-053D7B76F50E}"/>
              </a:ext>
            </a:extLst>
          </p:cNvPr>
          <p:cNvSpPr>
            <a:spLocks noGrp="1"/>
          </p:cNvSpPr>
          <p:nvPr>
            <p:ph type="body" sz="quarter" idx="14"/>
          </p:nvPr>
        </p:nvSpPr>
        <p:spPr bwMode="gray"/>
        <p:txBody>
          <a:bodyPr/>
          <a:lstStyle/>
          <a:p>
            <a:pPr lvl="1"/>
            <a:r>
              <a:rPr lang="en-US" dirty="0" smtClean="0"/>
              <a:t>PROBLEM: </a:t>
            </a:r>
          </a:p>
          <a:p>
            <a:pPr marL="285750" lvl="1" indent="-285750">
              <a:buFont typeface="Arial" panose="020B0604020202020204" pitchFamily="34" charset="0"/>
              <a:buChar char="•"/>
            </a:pPr>
            <a:r>
              <a:rPr lang="en-US" dirty="0" smtClean="0"/>
              <a:t>the effects of the BALANCE optimization,</a:t>
            </a:r>
            <a:br>
              <a:rPr lang="en-US" dirty="0" smtClean="0"/>
            </a:br>
            <a:r>
              <a:rPr lang="en-US" dirty="0" smtClean="0"/>
              <a:t>when simulated in TRE, look </a:t>
            </a:r>
            <a:r>
              <a:rPr lang="en-US" dirty="0" smtClean="0">
                <a:solidFill>
                  <a:schemeClr val="bg2"/>
                </a:solidFill>
              </a:rPr>
              <a:t>awful</a:t>
            </a:r>
            <a:r>
              <a:rPr lang="en-US" dirty="0" smtClean="0">
                <a:solidFill>
                  <a:srgbClr val="FF0000"/>
                </a:solidFill>
              </a:rPr>
              <a:t>:</a:t>
            </a:r>
          </a:p>
          <a:p>
            <a:pPr marL="537750" lvl="2" indent="-285750">
              <a:buFont typeface="Arial" panose="020B0604020202020204" pitchFamily="34" charset="0"/>
              <a:buChar char="•"/>
            </a:pPr>
            <a:r>
              <a:rPr lang="en-US" dirty="0" smtClean="0">
                <a:solidFill>
                  <a:schemeClr val="bg2"/>
                </a:solidFill>
              </a:rPr>
              <a:t>QUEUES</a:t>
            </a:r>
            <a:r>
              <a:rPr lang="en-US" dirty="0" smtClean="0">
                <a:solidFill>
                  <a:srgbClr val="FF0000"/>
                </a:solidFill>
              </a:rPr>
              <a:t> </a:t>
            </a:r>
            <a:r>
              <a:rPr lang="en-US" dirty="0" smtClean="0"/>
              <a:t>rapidly get out of control</a:t>
            </a:r>
          </a:p>
          <a:p>
            <a:pPr marL="537750" lvl="2" indent="-285750">
              <a:buFont typeface="Arial" panose="020B0604020202020204" pitchFamily="34" charset="0"/>
              <a:buChar char="•"/>
            </a:pPr>
            <a:r>
              <a:rPr lang="en-US" dirty="0" smtClean="0">
                <a:solidFill>
                  <a:schemeClr val="bg2"/>
                </a:solidFill>
              </a:rPr>
              <a:t>SPILLBACK </a:t>
            </a:r>
            <a:r>
              <a:rPr lang="en-US" dirty="0" smtClean="0"/>
              <a:t>occurs and fills entire arcs.</a:t>
            </a:r>
          </a:p>
          <a:p>
            <a:pPr marL="285750" lvl="1" indent="-285750">
              <a:buFont typeface="Arial" panose="020B0604020202020204" pitchFamily="34" charset="0"/>
              <a:buChar char="•"/>
            </a:pPr>
            <a:r>
              <a:rPr lang="en-US" dirty="0" smtClean="0"/>
              <a:t>The optimization looks pretty effective in </a:t>
            </a:r>
            <a:r>
              <a:rPr lang="en-US" dirty="0" err="1" smtClean="0"/>
              <a:t>Vissim</a:t>
            </a:r>
            <a:r>
              <a:rPr lang="en-US" dirty="0" smtClean="0"/>
              <a:t>.</a:t>
            </a:r>
            <a:endParaRPr lang="en-US" dirty="0"/>
          </a:p>
          <a:p>
            <a:r>
              <a:rPr lang="en-US" dirty="0" smtClean="0"/>
              <a:t>What can be the source of discrepancy?</a:t>
            </a:r>
          </a:p>
          <a:p>
            <a:pPr marL="285750" indent="-285750">
              <a:buFont typeface="Arial" panose="020B0604020202020204" pitchFamily="34" charset="0"/>
              <a:buChar char="•"/>
            </a:pPr>
            <a:r>
              <a:rPr lang="en-US" dirty="0" smtClean="0">
                <a:solidFill>
                  <a:schemeClr val="bg2"/>
                </a:solidFill>
              </a:rPr>
              <a:t>Effective green </a:t>
            </a:r>
            <a:r>
              <a:rPr lang="en-US" dirty="0" smtClean="0"/>
              <a:t>should be better modelled by </a:t>
            </a:r>
            <a:r>
              <a:rPr lang="en-US" dirty="0" err="1" smtClean="0"/>
              <a:t>Vissim</a:t>
            </a:r>
            <a:r>
              <a:rPr lang="en-US" dirty="0" smtClean="0"/>
              <a:t>, since in microsimulation vehicles have finite acceleration, so if anything the saturation flows should be even higher.</a:t>
            </a:r>
          </a:p>
          <a:p>
            <a:pPr marL="285750" indent="-285750">
              <a:buFont typeface="Arial" panose="020B0604020202020204" pitchFamily="34" charset="0"/>
              <a:buChar char="•"/>
            </a:pPr>
            <a:r>
              <a:rPr lang="en-US" dirty="0" smtClean="0">
                <a:solidFill>
                  <a:schemeClr val="bg2"/>
                </a:solidFill>
              </a:rPr>
              <a:t>Timing </a:t>
            </a:r>
            <a:r>
              <a:rPr lang="en-US" dirty="0" smtClean="0"/>
              <a:t>may be an issue, if flows are expected later because of more realistic acceleration, in TRE they will reach the next junction during the red phase and stop. See next slide.</a:t>
            </a:r>
          </a:p>
          <a:p>
            <a:pPr marL="285750" indent="-285750">
              <a:buFont typeface="Arial" panose="020B0604020202020204" pitchFamily="34" charset="0"/>
              <a:buChar char="•"/>
            </a:pPr>
            <a:r>
              <a:rPr lang="en-US" dirty="0" smtClean="0">
                <a:solidFill>
                  <a:schemeClr val="bg2"/>
                </a:solidFill>
              </a:rPr>
              <a:t>Calibration </a:t>
            </a:r>
            <a:r>
              <a:rPr lang="en-US" dirty="0" smtClean="0"/>
              <a:t>of the models?</a:t>
            </a:r>
            <a:endParaRPr lang="en-US" dirty="0" smtClean="0"/>
          </a:p>
        </p:txBody>
      </p:sp>
      <p:sp>
        <p:nvSpPr>
          <p:cNvPr id="42" name="Titel 41">
            <a:extLst>
              <a:ext uri="{FF2B5EF4-FFF2-40B4-BE49-F238E27FC236}">
                <a16:creationId xmlns:a16="http://schemas.microsoft.com/office/drawing/2014/main" xmlns="" id="{3E006F35-8CD4-4A89-869C-00323F8ACBE7}"/>
              </a:ext>
            </a:extLst>
          </p:cNvPr>
          <p:cNvSpPr>
            <a:spLocks noGrp="1"/>
          </p:cNvSpPr>
          <p:nvPr>
            <p:ph type="title"/>
          </p:nvPr>
        </p:nvSpPr>
        <p:spPr bwMode="gray"/>
        <p:txBody>
          <a:bodyPr/>
          <a:lstStyle/>
          <a:p>
            <a:r>
              <a:rPr lang="en-US" dirty="0" smtClean="0"/>
              <a:t>Balance </a:t>
            </a:r>
            <a:r>
              <a:rPr lang="en-US" dirty="0" smtClean="0">
                <a:solidFill>
                  <a:schemeClr val="bg2"/>
                </a:solidFill>
              </a:rPr>
              <a:t>Performance</a:t>
            </a:r>
            <a:endParaRPr lang="en-US" dirty="0">
              <a:solidFill>
                <a:schemeClr val="bg2"/>
              </a:solidFill>
            </a:endParaRPr>
          </a:p>
        </p:txBody>
      </p:sp>
      <p:sp>
        <p:nvSpPr>
          <p:cNvPr id="71" name="SmartArt-Platzhalter 70">
            <a:extLst>
              <a:ext uri="{FF2B5EF4-FFF2-40B4-BE49-F238E27FC236}">
                <a16:creationId xmlns:a16="http://schemas.microsoft.com/office/drawing/2014/main" xmlns="" id="{1B2E4C67-54C9-4C8F-ABE8-8097332B24DD}"/>
              </a:ext>
            </a:extLst>
          </p:cNvPr>
          <p:cNvSpPr>
            <a:spLocks noGrp="1"/>
          </p:cNvSpPr>
          <p:nvPr>
            <p:ph type="dgm" sz="quarter" idx="13"/>
          </p:nvPr>
        </p:nvSpPr>
        <p:spPr bwMode="gray"/>
      </p:sp>
    </p:spTree>
    <p:extLst>
      <p:ext uri="{BB962C8B-B14F-4D97-AF65-F5344CB8AC3E}">
        <p14:creationId xmlns:p14="http://schemas.microsoft.com/office/powerpoint/2010/main" val="1646084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Bildplatzhalter 71">
            <a:extLst>
              <a:ext uri="{FF2B5EF4-FFF2-40B4-BE49-F238E27FC236}">
                <a16:creationId xmlns:a16="http://schemas.microsoft.com/office/drawing/2014/main" xmlns="" id="{C7D88C3C-C793-4C0D-8CA1-2771CE3BBFFB}"/>
              </a:ext>
            </a:extLst>
          </p:cNvPr>
          <p:cNvSpPr>
            <a:spLocks noGrp="1"/>
          </p:cNvSpPr>
          <p:nvPr>
            <p:ph type="pic" sz="quarter" idx="15"/>
          </p:nvPr>
        </p:nvSpPr>
        <p:spPr bwMode="gray"/>
      </p:sp>
      <p:sp>
        <p:nvSpPr>
          <p:cNvPr id="7" name="Textplatzhalter 6">
            <a:extLst>
              <a:ext uri="{FF2B5EF4-FFF2-40B4-BE49-F238E27FC236}">
                <a16:creationId xmlns:a16="http://schemas.microsoft.com/office/drawing/2014/main" xmlns="" id="{A36AEA66-AD15-4230-9CFA-053D7B76F50E}"/>
              </a:ext>
            </a:extLst>
          </p:cNvPr>
          <p:cNvSpPr>
            <a:spLocks noGrp="1"/>
          </p:cNvSpPr>
          <p:nvPr>
            <p:ph type="body" sz="quarter" idx="14"/>
          </p:nvPr>
        </p:nvSpPr>
        <p:spPr bwMode="gray"/>
        <p:txBody>
          <a:bodyPr/>
          <a:lstStyle/>
          <a:p>
            <a:pPr lvl="1"/>
            <a:r>
              <a:rPr lang="en-US" dirty="0" smtClean="0"/>
              <a:t>HYPOTHESIS: Different acceleration modelling </a:t>
            </a:r>
            <a:br>
              <a:rPr lang="en-US" dirty="0" smtClean="0"/>
            </a:br>
            <a:r>
              <a:rPr lang="en-US" dirty="0" smtClean="0"/>
              <a:t>between micro-and </a:t>
            </a:r>
            <a:r>
              <a:rPr lang="en-US" dirty="0" err="1" smtClean="0"/>
              <a:t>macrosimulation</a:t>
            </a:r>
            <a:r>
              <a:rPr lang="en-US" dirty="0" smtClean="0"/>
              <a:t> causes </a:t>
            </a:r>
            <a:r>
              <a:rPr lang="en-US" dirty="0" err="1" smtClean="0"/>
              <a:t>Vissim</a:t>
            </a:r>
            <a:r>
              <a:rPr lang="en-US" dirty="0" smtClean="0"/>
              <a:t> based synchronization to fail in TRE.</a:t>
            </a:r>
          </a:p>
          <a:p>
            <a:r>
              <a:rPr lang="en-US" dirty="0" smtClean="0"/>
              <a:t>If this was the case I would expect to find similar offset patterns between the TRE based and Balance </a:t>
            </a:r>
            <a:r>
              <a:rPr lang="en-US" dirty="0" err="1" smtClean="0"/>
              <a:t>optimisations</a:t>
            </a:r>
            <a:r>
              <a:rPr lang="en-US" dirty="0" smtClean="0"/>
              <a:t>, with the latter showing slightly longer relative offsets between subsequent junctions.</a:t>
            </a:r>
            <a:endParaRPr lang="en-US" dirty="0" smtClean="0"/>
          </a:p>
        </p:txBody>
      </p:sp>
      <p:sp>
        <p:nvSpPr>
          <p:cNvPr id="42" name="Titel 41">
            <a:extLst>
              <a:ext uri="{FF2B5EF4-FFF2-40B4-BE49-F238E27FC236}">
                <a16:creationId xmlns:a16="http://schemas.microsoft.com/office/drawing/2014/main" xmlns="" id="{3E006F35-8CD4-4A89-869C-00323F8ACBE7}"/>
              </a:ext>
            </a:extLst>
          </p:cNvPr>
          <p:cNvSpPr>
            <a:spLocks noGrp="1"/>
          </p:cNvSpPr>
          <p:nvPr>
            <p:ph type="title"/>
          </p:nvPr>
        </p:nvSpPr>
        <p:spPr bwMode="gray"/>
        <p:txBody>
          <a:bodyPr/>
          <a:lstStyle/>
          <a:p>
            <a:r>
              <a:rPr lang="en-US" dirty="0" smtClean="0"/>
              <a:t>Balance </a:t>
            </a:r>
            <a:r>
              <a:rPr lang="en-US" dirty="0" smtClean="0">
                <a:solidFill>
                  <a:schemeClr val="bg2"/>
                </a:solidFill>
              </a:rPr>
              <a:t>Performance</a:t>
            </a:r>
            <a:endParaRPr lang="en-US" dirty="0">
              <a:solidFill>
                <a:schemeClr val="bg2"/>
              </a:solidFill>
            </a:endParaRPr>
          </a:p>
        </p:txBody>
      </p:sp>
      <p:sp>
        <p:nvSpPr>
          <p:cNvPr id="71" name="SmartArt-Platzhalter 70">
            <a:extLst>
              <a:ext uri="{FF2B5EF4-FFF2-40B4-BE49-F238E27FC236}">
                <a16:creationId xmlns:a16="http://schemas.microsoft.com/office/drawing/2014/main" xmlns="" id="{1B2E4C67-54C9-4C8F-ABE8-8097332B24DD}"/>
              </a:ext>
            </a:extLst>
          </p:cNvPr>
          <p:cNvSpPr>
            <a:spLocks noGrp="1"/>
          </p:cNvSpPr>
          <p:nvPr>
            <p:ph type="dgm" sz="quarter" idx="13"/>
          </p:nvPr>
        </p:nvSpPr>
        <p:spPr bwMode="gray"/>
      </p:sp>
    </p:spTree>
    <p:extLst>
      <p:ext uri="{BB962C8B-B14F-4D97-AF65-F5344CB8AC3E}">
        <p14:creationId xmlns:p14="http://schemas.microsoft.com/office/powerpoint/2010/main" val="88099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xmlns="" id="{CFF284E4-2B61-4F64-977F-6A7825B80FB6}"/>
              </a:ext>
            </a:extLst>
          </p:cNvPr>
          <p:cNvSpPr>
            <a:spLocks noGrp="1"/>
          </p:cNvSpPr>
          <p:nvPr>
            <p:ph type="title"/>
          </p:nvPr>
        </p:nvSpPr>
        <p:spPr bwMode="gray"/>
        <p:txBody>
          <a:bodyPr/>
          <a:lstStyle/>
          <a:p>
            <a:r>
              <a:rPr lang="en-US" dirty="0" smtClean="0"/>
              <a:t>Optimal Population Size</a:t>
            </a:r>
            <a:endParaRPr lang="en-US" dirty="0"/>
          </a:p>
        </p:txBody>
      </p:sp>
      <p:sp>
        <p:nvSpPr>
          <p:cNvPr id="7" name="Textplatzhalter 6">
            <a:extLst>
              <a:ext uri="{FF2B5EF4-FFF2-40B4-BE49-F238E27FC236}">
                <a16:creationId xmlns:a16="http://schemas.microsoft.com/office/drawing/2014/main" xmlns="" id="{C2CD6C4A-11CA-4DA9-8E68-E5BF2FAEF479}"/>
              </a:ext>
            </a:extLst>
          </p:cNvPr>
          <p:cNvSpPr>
            <a:spLocks noGrp="1"/>
          </p:cNvSpPr>
          <p:nvPr>
            <p:ph type="body" sz="quarter" idx="13"/>
          </p:nvPr>
        </p:nvSpPr>
        <p:spPr bwMode="gray"/>
        <p:txBody>
          <a:bodyPr/>
          <a:lstStyle/>
          <a:p>
            <a:r>
              <a:rPr lang="en-US" dirty="0"/>
              <a:t>First text layer for running text in 14pt</a:t>
            </a:r>
          </a:p>
          <a:p>
            <a:pPr lvl="1"/>
            <a:r>
              <a:rPr lang="en-US" dirty="0"/>
              <a:t>Second level layer for Headlines in 18pt</a:t>
            </a:r>
          </a:p>
          <a:p>
            <a:pPr lvl="2"/>
            <a:r>
              <a:rPr lang="en-US" dirty="0"/>
              <a:t>Third level layer for bullet points in 14pt</a:t>
            </a:r>
          </a:p>
          <a:p>
            <a:pPr lvl="3"/>
            <a:r>
              <a:rPr lang="en-US" dirty="0"/>
              <a:t>Fourth level layer for bullet points 14pt</a:t>
            </a:r>
          </a:p>
          <a:p>
            <a:pPr lvl="4"/>
            <a:r>
              <a:rPr lang="en-US" dirty="0"/>
              <a:t>Fifth level for numberings 14pt</a:t>
            </a:r>
          </a:p>
          <a:p>
            <a:pPr lvl="5"/>
            <a:r>
              <a:rPr lang="en-US" dirty="0"/>
              <a:t>Sixth level for numberings 14pt</a:t>
            </a:r>
          </a:p>
          <a:p>
            <a:pPr lvl="6"/>
            <a:r>
              <a:rPr lang="en-US" dirty="0"/>
              <a:t>Seventh level for Key Message</a:t>
            </a:r>
          </a:p>
          <a:p>
            <a:pPr lvl="7"/>
            <a:r>
              <a:rPr lang="en-US" dirty="0"/>
              <a:t>Eighth level for Key Message</a:t>
            </a:r>
          </a:p>
          <a:p>
            <a:pPr lvl="8"/>
            <a:r>
              <a:rPr lang="en-US" dirty="0"/>
              <a:t>Ninth text layer for caption, footnotes 8pt</a:t>
            </a:r>
          </a:p>
          <a:p>
            <a:endParaRPr lang="en-US" dirty="0"/>
          </a:p>
        </p:txBody>
      </p:sp>
      <p:sp>
        <p:nvSpPr>
          <p:cNvPr id="18" name="Text Placeholder 1">
            <a:extLst>
              <a:ext uri="{FF2B5EF4-FFF2-40B4-BE49-F238E27FC236}">
                <a16:creationId xmlns:a16="http://schemas.microsoft.com/office/drawing/2014/main" xmlns="" id="{FC20ED75-7907-46C0-A7B9-F2967033BA84}"/>
              </a:ext>
            </a:extLst>
          </p:cNvPr>
          <p:cNvSpPr txBox="1">
            <a:spLocks/>
          </p:cNvSpPr>
          <p:nvPr/>
        </p:nvSpPr>
        <p:spPr bwMode="gray">
          <a:xfrm>
            <a:off x="9048751" y="1704975"/>
            <a:ext cx="2519362" cy="4248000"/>
          </a:xfrm>
          <a:prstGeom prst="rect">
            <a:avLst/>
          </a:prstGeom>
        </p:spPr>
        <p:txBody>
          <a:bodyPr vert="horz" lIns="0" tIns="216000" rIns="0" bIns="0" rtlCol="0">
            <a:normAutofit/>
          </a:bodyPr>
          <a:lstStyle>
            <a:lvl1pPr marL="0" indent="0" algn="l" defTabSz="685800" rtl="0" eaLnBrk="1" latinLnBrk="0" hangingPunct="1">
              <a:lnSpc>
                <a:spcPct val="90000"/>
              </a:lnSpc>
              <a:spcBef>
                <a:spcPts val="300"/>
              </a:spcBef>
              <a:spcAft>
                <a:spcPts val="300"/>
              </a:spcAft>
              <a:buFont typeface="Arial" panose="020B0604020202020204" pitchFamily="34" charset="0"/>
              <a:buNone/>
              <a:defRPr sz="1000" kern="1200">
                <a:solidFill>
                  <a:schemeClr val="tx1"/>
                </a:solidFill>
                <a:latin typeface="+mn-lt"/>
                <a:ea typeface="+mn-ea"/>
                <a:cs typeface="+mn-cs"/>
              </a:defRPr>
            </a:lvl1pPr>
            <a:lvl2pPr marL="0" indent="0" algn="l" defTabSz="685800" rtl="0" eaLnBrk="1" latinLnBrk="0" hangingPunct="1">
              <a:lnSpc>
                <a:spcPct val="90000"/>
              </a:lnSpc>
              <a:spcBef>
                <a:spcPts val="300"/>
              </a:spcBef>
              <a:spcAft>
                <a:spcPts val="300"/>
              </a:spcAft>
              <a:buFont typeface="Arial" panose="020B0604020202020204" pitchFamily="34" charset="0"/>
              <a:buNone/>
              <a:defRPr sz="1200" b="1" kern="1200" cap="all" baseline="0">
                <a:solidFill>
                  <a:schemeClr val="tx1"/>
                </a:solidFill>
                <a:latin typeface="+mn-lt"/>
                <a:ea typeface="+mn-ea"/>
                <a:cs typeface="+mn-cs"/>
              </a:defRPr>
            </a:lvl2pPr>
            <a:lvl3pPr marL="180000" indent="-180000" algn="l" defTabSz="685800" rtl="0" eaLnBrk="1" latinLnBrk="0" hangingPunct="1">
              <a:lnSpc>
                <a:spcPct val="90000"/>
              </a:lnSpc>
              <a:spcBef>
                <a:spcPts val="300"/>
              </a:spcBef>
              <a:spcAft>
                <a:spcPts val="300"/>
              </a:spcAft>
              <a:buClr>
                <a:schemeClr val="bg2"/>
              </a:buClr>
              <a:buSzPct val="120000"/>
              <a:buFont typeface="Arial Narrow" panose="020B0606020202030204" pitchFamily="34" charset="0"/>
              <a:buChar char="»"/>
              <a:defRPr sz="1000" kern="1200">
                <a:solidFill>
                  <a:schemeClr val="tx1"/>
                </a:solidFill>
                <a:latin typeface="+mn-lt"/>
                <a:ea typeface="+mn-ea"/>
                <a:cs typeface="+mn-cs"/>
              </a:defRPr>
            </a:lvl3pPr>
            <a:lvl4pPr marL="360000" indent="-180000" algn="l" defTabSz="685800" rtl="0" eaLnBrk="1" latinLnBrk="0" hangingPunct="1">
              <a:lnSpc>
                <a:spcPct val="90000"/>
              </a:lnSpc>
              <a:spcBef>
                <a:spcPts val="0"/>
              </a:spcBef>
              <a:spcAft>
                <a:spcPts val="300"/>
              </a:spcAft>
              <a:buClr>
                <a:schemeClr val="bg2"/>
              </a:buClr>
              <a:buFont typeface="Arial Narrow" panose="020B0606020202030204" pitchFamily="34" charset="0"/>
              <a:buChar char="–"/>
              <a:defRPr sz="1000" kern="1200">
                <a:solidFill>
                  <a:schemeClr val="tx1"/>
                </a:solidFill>
                <a:latin typeface="+mn-lt"/>
                <a:ea typeface="+mn-ea"/>
                <a:cs typeface="+mn-cs"/>
              </a:defRPr>
            </a:lvl4pPr>
            <a:lvl5pPr marL="180000" indent="-180000" algn="l" defTabSz="685800" rtl="0" eaLnBrk="1" latinLnBrk="0" hangingPunct="1">
              <a:lnSpc>
                <a:spcPct val="90000"/>
              </a:lnSpc>
              <a:spcBef>
                <a:spcPts val="300"/>
              </a:spcBef>
              <a:spcAft>
                <a:spcPts val="300"/>
              </a:spcAft>
              <a:buClr>
                <a:schemeClr val="bg2"/>
              </a:buClr>
              <a:buFont typeface="+mj-lt"/>
              <a:buAutoNum type="arabicPeriod"/>
              <a:defRPr sz="1000" kern="1200">
                <a:solidFill>
                  <a:schemeClr val="tx1"/>
                </a:solidFill>
                <a:latin typeface="+mn-lt"/>
                <a:ea typeface="+mn-ea"/>
                <a:cs typeface="+mn-cs"/>
              </a:defRPr>
            </a:lvl5pPr>
            <a:lvl6pPr marL="360000" indent="-180000" algn="l" defTabSz="685800" rtl="0" eaLnBrk="1" latinLnBrk="0" hangingPunct="1">
              <a:lnSpc>
                <a:spcPct val="90000"/>
              </a:lnSpc>
              <a:spcBef>
                <a:spcPts val="0"/>
              </a:spcBef>
              <a:spcAft>
                <a:spcPts val="300"/>
              </a:spcAft>
              <a:buClr>
                <a:schemeClr val="bg2"/>
              </a:buClr>
              <a:buFont typeface="+mj-lt"/>
              <a:buAutoNum type="alphaLcPeriod"/>
              <a:defRPr sz="1000" kern="1200">
                <a:solidFill>
                  <a:schemeClr val="tx1"/>
                </a:solidFill>
                <a:latin typeface="+mn-lt"/>
                <a:ea typeface="+mn-ea"/>
                <a:cs typeface="+mn-cs"/>
              </a:defRPr>
            </a:lvl6pPr>
            <a:lvl7pPr marL="0" indent="0" algn="l" defTabSz="685800" rtl="0" eaLnBrk="1" latinLnBrk="0" hangingPunct="1">
              <a:lnSpc>
                <a:spcPct val="90000"/>
              </a:lnSpc>
              <a:spcBef>
                <a:spcPts val="300"/>
              </a:spcBef>
              <a:spcAft>
                <a:spcPts val="300"/>
              </a:spcAft>
              <a:buFont typeface="Arial" panose="020B0604020202020204" pitchFamily="34" charset="0"/>
              <a:buNone/>
              <a:defRPr sz="1000" b="1" kern="1200" cap="all" baseline="0">
                <a:solidFill>
                  <a:schemeClr val="bg2"/>
                </a:solidFill>
                <a:latin typeface="+mn-lt"/>
                <a:ea typeface="+mn-ea"/>
                <a:cs typeface="+mn-cs"/>
              </a:defRPr>
            </a:lvl7pPr>
            <a:lvl8pPr marL="0" indent="0" algn="l" defTabSz="685800" rtl="0" eaLnBrk="1" latinLnBrk="0" hangingPunct="1">
              <a:lnSpc>
                <a:spcPct val="90000"/>
              </a:lnSpc>
              <a:spcBef>
                <a:spcPts val="300"/>
              </a:spcBef>
              <a:spcAft>
                <a:spcPts val="300"/>
              </a:spcAft>
              <a:buFont typeface="Arial" panose="020B0604020202020204" pitchFamily="34" charset="0"/>
              <a:buNone/>
              <a:defRPr sz="1000" b="1" kern="1200" cap="all" baseline="0">
                <a:solidFill>
                  <a:schemeClr val="tx1"/>
                </a:solidFill>
                <a:latin typeface="+mn-lt"/>
                <a:ea typeface="+mn-ea"/>
                <a:cs typeface="+mn-cs"/>
              </a:defRPr>
            </a:lvl8pPr>
            <a:lvl9pPr marL="0" indent="0" algn="l" defTabSz="685800" rtl="0" eaLnBrk="1" latinLnBrk="0" hangingPunct="1">
              <a:lnSpc>
                <a:spcPct val="90000"/>
              </a:lnSpc>
              <a:spcBef>
                <a:spcPts val="300"/>
              </a:spcBef>
              <a:spcAft>
                <a:spcPts val="300"/>
              </a:spcAft>
              <a:buFont typeface="Arial" panose="020B0604020202020204" pitchFamily="34" charset="0"/>
              <a:buNone/>
              <a:defRPr sz="800" kern="1200">
                <a:solidFill>
                  <a:schemeClr val="tx1"/>
                </a:solidFill>
                <a:latin typeface="+mn-lt"/>
                <a:ea typeface="+mn-ea"/>
                <a:cs typeface="+mn-cs"/>
              </a:defRPr>
            </a:lvl9pPr>
          </a:lstStyle>
          <a:p>
            <a:pPr lvl="1"/>
            <a:r>
              <a:rPr lang="en-US" sz="1800" cap="none" dirty="0"/>
              <a:t>Information</a:t>
            </a:r>
          </a:p>
          <a:p>
            <a:r>
              <a:rPr lang="en-US" sz="1400" dirty="0"/>
              <a:t>To change from one text layer to the next, use the </a:t>
            </a:r>
            <a:r>
              <a:rPr lang="en-US" sz="1400" b="1" dirty="0"/>
              <a:t>Increase / Decrease List Level buttons:</a:t>
            </a:r>
          </a:p>
          <a:p>
            <a:endParaRPr lang="en-US" sz="1400" dirty="0"/>
          </a:p>
          <a:p>
            <a:endParaRPr lang="en-US" sz="1400" dirty="0"/>
          </a:p>
          <a:p>
            <a:r>
              <a:rPr lang="en-US" sz="1400" dirty="0"/>
              <a:t/>
            </a:r>
            <a:br>
              <a:rPr lang="en-US" sz="1400" dirty="0"/>
            </a:br>
            <a:r>
              <a:rPr lang="en-US" sz="1400" dirty="0"/>
              <a:t>Or with your keyboard: </a:t>
            </a:r>
            <a:br>
              <a:rPr lang="en-US" sz="1400" dirty="0"/>
            </a:br>
            <a:r>
              <a:rPr lang="en-US" sz="1400" b="1" dirty="0"/>
              <a:t>ALT+SHIFT+LEFT or RIGHT</a:t>
            </a:r>
          </a:p>
          <a:p>
            <a:endParaRPr lang="en-US" sz="1400" dirty="0"/>
          </a:p>
        </p:txBody>
      </p:sp>
      <p:pic>
        <p:nvPicPr>
          <p:cNvPr id="19" name="Picture 2">
            <a:extLst>
              <a:ext uri="{FF2B5EF4-FFF2-40B4-BE49-F238E27FC236}">
                <a16:creationId xmlns:a16="http://schemas.microsoft.com/office/drawing/2014/main" xmlns="" id="{1512A9BD-0F96-49A9-A91A-E3DC4FE1F8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90" r="5903"/>
          <a:stretch/>
        </p:blipFill>
        <p:spPr bwMode="gray">
          <a:xfrm>
            <a:off x="10593074" y="3068960"/>
            <a:ext cx="587805" cy="448426"/>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Lst>
        </p:spPr>
      </p:pic>
      <p:pic>
        <p:nvPicPr>
          <p:cNvPr id="20" name="Picture 2">
            <a:extLst>
              <a:ext uri="{FF2B5EF4-FFF2-40B4-BE49-F238E27FC236}">
                <a16:creationId xmlns:a16="http://schemas.microsoft.com/office/drawing/2014/main" xmlns="" id="{8E804F66-5194-467F-943D-F12FEC2D0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9048750" y="3068960"/>
            <a:ext cx="1467339" cy="448426"/>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a:extLst>
              <a:ext uri="{FF2B5EF4-FFF2-40B4-BE49-F238E27FC236}">
                <a16:creationId xmlns:a16="http://schemas.microsoft.com/office/drawing/2014/main" xmlns="" id="{38F12ECC-5864-4B98-92F0-46250F3E37BA}"/>
              </a:ext>
            </a:extLst>
          </p:cNvPr>
          <p:cNvSpPr>
            <a:spLocks noGrp="1"/>
          </p:cNvSpPr>
          <p:nvPr>
            <p:ph type="ftr" sz="quarter" idx="11"/>
          </p:nvPr>
        </p:nvSpPr>
        <p:spPr bwMode="gray"/>
        <p:txBody>
          <a:bodyPr/>
          <a:lstStyle/>
          <a:p>
            <a:r>
              <a:rPr lang="en-US" noProof="0"/>
              <a:t>Strictly private and confidential</a:t>
            </a:r>
          </a:p>
        </p:txBody>
      </p:sp>
      <p:sp>
        <p:nvSpPr>
          <p:cNvPr id="8" name="Slide Number Placeholder 7">
            <a:extLst>
              <a:ext uri="{FF2B5EF4-FFF2-40B4-BE49-F238E27FC236}">
                <a16:creationId xmlns:a16="http://schemas.microsoft.com/office/drawing/2014/main" xmlns="" id="{6F91ABAD-1065-4C4D-B114-6B0787F98AC2}"/>
              </a:ext>
            </a:extLst>
          </p:cNvPr>
          <p:cNvSpPr>
            <a:spLocks noGrp="1"/>
          </p:cNvSpPr>
          <p:nvPr>
            <p:ph type="sldNum" sz="quarter" idx="12"/>
          </p:nvPr>
        </p:nvSpPr>
        <p:spPr bwMode="gray"/>
        <p:txBody>
          <a:bodyPr/>
          <a:lstStyle/>
          <a:p>
            <a:fld id="{487D525E-1BC1-43AD-9496-0948D2608236}" type="slidenum">
              <a:rPr lang="en-US" noProof="0" smtClean="0"/>
              <a:pPr/>
              <a:t>9</a:t>
            </a:fld>
            <a:endParaRPr lang="en-US" noProof="0"/>
          </a:p>
        </p:txBody>
      </p:sp>
    </p:spTree>
    <p:extLst>
      <p:ext uri="{BB962C8B-B14F-4D97-AF65-F5344CB8AC3E}">
        <p14:creationId xmlns:p14="http://schemas.microsoft.com/office/powerpoint/2010/main" val="386301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2eb396431573163758b8d8771fb580f27ef3ea"/>
</p:tagLst>
</file>

<file path=ppt/theme/theme1.xml><?xml version="1.0" encoding="utf-8"?>
<a:theme xmlns:a="http://schemas.openxmlformats.org/drawingml/2006/main" name="PTV">
  <a:themeElements>
    <a:clrScheme name="PTV">
      <a:dk1>
        <a:sysClr val="windowText" lastClr="000000"/>
      </a:dk1>
      <a:lt1>
        <a:sysClr val="window" lastClr="FFFFFF"/>
      </a:lt1>
      <a:dk2>
        <a:srgbClr val="474747"/>
      </a:dk2>
      <a:lt2>
        <a:srgbClr val="E02129"/>
      </a:lt2>
      <a:accent1>
        <a:srgbClr val="717171"/>
      </a:accent1>
      <a:accent2>
        <a:srgbClr val="979797"/>
      </a:accent2>
      <a:accent3>
        <a:srgbClr val="BCBDC0"/>
      </a:accent3>
      <a:accent4>
        <a:srgbClr val="E9E8E7"/>
      </a:accent4>
      <a:accent5>
        <a:srgbClr val="00ACCD"/>
      </a:accent5>
      <a:accent6>
        <a:srgbClr val="00849E"/>
      </a:accent6>
      <a:hlink>
        <a:srgbClr val="000000"/>
      </a:hlink>
      <a:folHlink>
        <a:srgbClr val="000000"/>
      </a:folHlink>
    </a:clrScheme>
    <a:fontScheme name="PTV">
      <a:majorFont>
        <a:latin typeface="AvenirNext LT Pro Medium"/>
        <a:ea typeface=""/>
        <a:cs typeface=""/>
      </a:majorFont>
      <a:minorFont>
        <a:latin typeface="AvenirNext LT Pr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w="9525">
          <a:solidFill>
            <a:schemeClr val="bg2"/>
          </a:solidFill>
        </a:ln>
      </a:spPr>
      <a:bodyPr lIns="144000" tIns="144000" rIns="144000" bIns="144000"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52000" indent="-252000" algn="l">
          <a:spcBef>
            <a:spcPts val="600"/>
          </a:spcBef>
          <a:spcAft>
            <a:spcPts val="600"/>
          </a:spcAft>
          <a:buClr>
            <a:schemeClr val="bg2"/>
          </a:buClr>
          <a:buFont typeface="Wingdings 3" panose="05040102010807070707" pitchFamily="18" charset="2"/>
          <a:buChar char="´"/>
          <a:defRPr sz="1400" dirty="0" err="1" smtClean="0"/>
        </a:defPPr>
      </a:lstStyle>
    </a:txDef>
  </a:objectDefaults>
  <a:extraClrSchemeLst/>
  <a:extLst>
    <a:ext uri="{05A4C25C-085E-4340-85A3-A5531E510DB2}">
      <thm15:themeFamily xmlns:thm15="http://schemas.microsoft.com/office/thememl/2012/main" name="PTV_Template_03_EXP" id="{54F641AE-A4AF-49D9-BA3A-57BA78734703}" vid="{1991AD9B-73C2-4471-85AD-B8EEC519EA8E}"/>
    </a:ext>
  </a:extLst>
</a:theme>
</file>

<file path=ppt/theme/theme2.xml><?xml version="1.0" encoding="utf-8"?>
<a:theme xmlns:a="http://schemas.openxmlformats.org/drawingml/2006/main" name="Office">
  <a:themeElements>
    <a:clrScheme name="PTV">
      <a:dk1>
        <a:sysClr val="windowText" lastClr="000000"/>
      </a:dk1>
      <a:lt1>
        <a:sysClr val="window" lastClr="FFFFFF"/>
      </a:lt1>
      <a:dk2>
        <a:srgbClr val="474747"/>
      </a:dk2>
      <a:lt2>
        <a:srgbClr val="E02129"/>
      </a:lt2>
      <a:accent1>
        <a:srgbClr val="717171"/>
      </a:accent1>
      <a:accent2>
        <a:srgbClr val="979797"/>
      </a:accent2>
      <a:accent3>
        <a:srgbClr val="BCBDC0"/>
      </a:accent3>
      <a:accent4>
        <a:srgbClr val="E9E8E7"/>
      </a:accent4>
      <a:accent5>
        <a:srgbClr val="00ACCD"/>
      </a:accent5>
      <a:accent6>
        <a:srgbClr val="00849E"/>
      </a:accent6>
      <a:hlink>
        <a:srgbClr val="000000"/>
      </a:hlink>
      <a:folHlink>
        <a:srgbClr val="000000"/>
      </a:folHlink>
    </a:clrScheme>
    <a:fontScheme name="PTV">
      <a:majorFont>
        <a:latin typeface="AvenirNext LT Pro Medium"/>
        <a:ea typeface=""/>
        <a:cs typeface=""/>
      </a:majorFont>
      <a:minorFont>
        <a:latin typeface="AvenirNext LT Pr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w="9525">
          <a:solidFill>
            <a:schemeClr val="bg2"/>
          </a:solidFill>
        </a:ln>
      </a:spPr>
      <a:bodyPr lIns="144000" tIns="144000" rIns="144000" bIns="144000"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52000" indent="-252000" algn="l">
          <a:spcBef>
            <a:spcPts val="600"/>
          </a:spcBef>
          <a:spcAft>
            <a:spcPts val="600"/>
          </a:spcAft>
          <a:buClr>
            <a:schemeClr val="bg2"/>
          </a:buClr>
          <a:buFont typeface="Wingdings 3" panose="05040102010807070707" pitchFamily="18" charset="2"/>
          <a:buChar char="´"/>
          <a:defRPr sz="14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PTV">
      <a:dk1>
        <a:sysClr val="windowText" lastClr="000000"/>
      </a:dk1>
      <a:lt1>
        <a:sysClr val="window" lastClr="FFFFFF"/>
      </a:lt1>
      <a:dk2>
        <a:srgbClr val="474747"/>
      </a:dk2>
      <a:lt2>
        <a:srgbClr val="E02129"/>
      </a:lt2>
      <a:accent1>
        <a:srgbClr val="717171"/>
      </a:accent1>
      <a:accent2>
        <a:srgbClr val="979797"/>
      </a:accent2>
      <a:accent3>
        <a:srgbClr val="BCBDC0"/>
      </a:accent3>
      <a:accent4>
        <a:srgbClr val="E9E8E7"/>
      </a:accent4>
      <a:accent5>
        <a:srgbClr val="00ACCD"/>
      </a:accent5>
      <a:accent6>
        <a:srgbClr val="00849E"/>
      </a:accent6>
      <a:hlink>
        <a:srgbClr val="000000"/>
      </a:hlink>
      <a:folHlink>
        <a:srgbClr val="000000"/>
      </a:folHlink>
    </a:clrScheme>
    <a:fontScheme name="PTV">
      <a:majorFont>
        <a:latin typeface="AvenirNext LT Pro Medium"/>
        <a:ea typeface=""/>
        <a:cs typeface=""/>
      </a:majorFont>
      <a:minorFont>
        <a:latin typeface="AvenirNext LT Pr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w="9525">
          <a:solidFill>
            <a:schemeClr val="bg2"/>
          </a:solidFill>
        </a:ln>
      </a:spPr>
      <a:bodyPr lIns="144000" tIns="144000" rIns="144000" bIns="144000"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52000" indent="-252000" algn="l">
          <a:spcBef>
            <a:spcPts val="600"/>
          </a:spcBef>
          <a:spcAft>
            <a:spcPts val="600"/>
          </a:spcAft>
          <a:buClr>
            <a:schemeClr val="bg2"/>
          </a:buClr>
          <a:buFont typeface="Wingdings 3" panose="05040102010807070707" pitchFamily="18" charset="2"/>
          <a:buChar char="´"/>
          <a:defRPr sz="1400"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2018_08_PTV_StandardTemplate_03_EXP</Template>
  <TotalTime>11522</TotalTime>
  <Words>470</Words>
  <Application>Microsoft Office PowerPoint</Application>
  <PresentationFormat>Widescreen</PresentationFormat>
  <Paragraphs>109</Paragraphs>
  <Slides>11</Slides>
  <Notes>11</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AvenirNext LT Pro Medium</vt:lpstr>
      <vt:lpstr>AvenirNext LT Pro Regular</vt:lpstr>
      <vt:lpstr>Calibri</vt:lpstr>
      <vt:lpstr>Symbol</vt:lpstr>
      <vt:lpstr>Wingdings 3</vt:lpstr>
      <vt:lpstr>PTV</vt:lpstr>
      <vt:lpstr>Agenda</vt:lpstr>
      <vt:lpstr>Optimisation Performance</vt:lpstr>
      <vt:lpstr>Optimal Population Size: 60 vs 120</vt:lpstr>
      <vt:lpstr>Optimal Population Size: 60 vs 120</vt:lpstr>
      <vt:lpstr>Population Seed Methods</vt:lpstr>
      <vt:lpstr>Balance Performance</vt:lpstr>
      <vt:lpstr>Balance Performance</vt:lpstr>
      <vt:lpstr>Balance Performance</vt:lpstr>
      <vt:lpstr>Optimal Population Size</vt:lpstr>
      <vt:lpstr>Information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Agostino FIORANI (PTV Group)</dc:creator>
  <cp:lastModifiedBy>Pietro Meschini</cp:lastModifiedBy>
  <cp:revision>29</cp:revision>
  <cp:lastPrinted>2018-06-26T14:37:50Z</cp:lastPrinted>
  <dcterms:created xsi:type="dcterms:W3CDTF">2018-09-04T12:22:08Z</dcterms:created>
  <dcterms:modified xsi:type="dcterms:W3CDTF">2018-10-26T18:57:20Z</dcterms:modified>
</cp:coreProperties>
</file>